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6" r:id="rId3"/>
    <p:sldId id="300" r:id="rId4"/>
    <p:sldId id="305" r:id="rId5"/>
    <p:sldId id="308" r:id="rId6"/>
    <p:sldId id="309" r:id="rId7"/>
    <p:sldId id="307" r:id="rId8"/>
    <p:sldId id="320" r:id="rId9"/>
    <p:sldId id="321" r:id="rId10"/>
    <p:sldId id="312" r:id="rId11"/>
    <p:sldId id="311" r:id="rId12"/>
    <p:sldId id="314" r:id="rId13"/>
    <p:sldId id="322" r:id="rId14"/>
    <p:sldId id="323" r:id="rId15"/>
    <p:sldId id="310" r:id="rId16"/>
    <p:sldId id="318" r:id="rId17"/>
    <p:sldId id="324" r:id="rId18"/>
    <p:sldId id="319" r:id="rId19"/>
    <p:sldId id="325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781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1.204\All\&#1042;&#1057;&#1045;\&#1044;&#1083;&#1103;%20&#1041;&#1086;&#1088;&#1086;&#1074;&#1080;&#1082;&#1086;&#1074;&#1072;%20&#1055;.&#1055;\&#1086;&#1090;&#1095;&#1077;&#1090;\&#1044;&#1080;&#1072;&#1075;&#1088;&#1072;&#1084;&#1084;&#1072;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1.204\All\&#1042;&#1057;&#1045;\&#1044;&#1083;&#1103;%20&#1041;&#1086;&#1088;&#1086;&#1074;&#1080;&#1082;&#1086;&#1074;&#1072;%20&#1055;.&#1055;\&#1086;&#1090;&#1095;&#1077;&#1090;\&#1044;&#1080;&#1072;&#1075;&#1088;&#1072;&#1084;&#1084;&#1072;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1.204\All\&#1042;&#1057;&#1045;\&#1044;&#1083;&#1103;%20&#1041;&#1086;&#1088;&#1086;&#1074;&#1080;&#1082;&#1086;&#1074;&#1072;%20&#1055;.&#1055;\&#1086;&#1090;&#1095;&#1077;&#1090;\&#1044;&#1080;&#1072;&#1075;&#1088;&#1072;&#1084;&#1084;&#1072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95103718634437E-2"/>
          <c:y val="7.7920214252288469E-2"/>
          <c:w val="0.86787410826406497"/>
          <c:h val="0.62479370571728587"/>
        </c:manualLayout>
      </c:layout>
      <c:pie3DChart>
        <c:varyColors val="1"/>
        <c:ser>
          <c:idx val="0"/>
          <c:order val="0"/>
          <c:tx>
            <c:strRef>
              <c:f>'[Диаграмма 1.xlsx]Лист1'!$B$1</c:f>
              <c:strCache>
                <c:ptCount val="1"/>
                <c:pt idx="0">
                  <c:v>Структура налоговых доходов бюджета МО "Зеленоградский район" за 2014 год</c:v>
                </c:pt>
              </c:strCache>
            </c:strRef>
          </c:tx>
          <c:explosion val="28"/>
          <c:dPt>
            <c:idx val="0"/>
            <c:bubble3D val="0"/>
            <c:explosion val="6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7036202326725602"/>
                  <c:y val="-0.21001201886659057"/>
                </c:manualLayout>
              </c:layout>
              <c:spPr/>
              <c:txPr>
                <a:bodyPr/>
                <a:lstStyle/>
                <a:p>
                  <a:pPr>
                    <a:defRPr sz="2500" b="1" baseline="0">
                      <a:solidFill>
                        <a:schemeClr val="bg1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891345406066E-2"/>
                  <c:y val="-3.45294125568539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060935028383088E-2"/>
                  <c:y val="-4.007761763844422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1.xlsx]Лист1'!$A$2:$A$4</c:f>
              <c:strCache>
                <c:ptCount val="3"/>
                <c:pt idx="0">
                  <c:v>НДФЛ</c:v>
                </c:pt>
                <c:pt idx="1">
                  <c:v>УСН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'[Диаграмма 1.xlsx]Лист1'!$B$2:$B$4</c:f>
              <c:numCache>
                <c:formatCode>General</c:formatCode>
                <c:ptCount val="3"/>
                <c:pt idx="0">
                  <c:v>105.1</c:v>
                </c:pt>
                <c:pt idx="1">
                  <c:v>20.3</c:v>
                </c:pt>
                <c:pt idx="2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2582305669740403E-5"/>
          <c:y val="0.60386219712961187"/>
          <c:w val="0.74714622056584057"/>
          <c:h val="0.36674292082024551"/>
        </c:manualLayout>
      </c:layout>
      <c:overlay val="0"/>
      <c:txPr>
        <a:bodyPr/>
        <a:lstStyle/>
        <a:p>
          <a:pPr>
            <a:defRPr sz="28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46867069775524E-2"/>
          <c:y val="3.5596091959650432E-2"/>
          <c:w val="0.55369054153498898"/>
          <c:h val="0.78205599566149908"/>
        </c:manualLayout>
      </c:layout>
      <c:pie3DChart>
        <c:varyColors val="1"/>
        <c:ser>
          <c:idx val="0"/>
          <c:order val="0"/>
          <c:tx>
            <c:strRef>
              <c:f>'[Диаграмма 2.xlsx]Лист1'!$B$1</c:f>
              <c:strCache>
                <c:ptCount val="1"/>
                <c:pt idx="0">
                  <c:v>Структура общего объема расходов бюджета МО "Зеленоградский район"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explosion val="1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8800366427539797"/>
                  <c:y val="-0.10847594146789716"/>
                </c:manualLayout>
              </c:layout>
              <c:spPr/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28342065403074E-3"/>
                  <c:y val="2.28263243820366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2.xlsx]Лист1'!$A$2:$A$6</c:f>
              <c:strCache>
                <c:ptCount val="5"/>
                <c:pt idx="0">
                  <c:v>образование </c:v>
                </c:pt>
                <c:pt idx="1">
                  <c:v>физическая культура и спорт</c:v>
                </c:pt>
                <c:pt idx="2">
                  <c:v>общегосударственные расходы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'[Диаграмма 2.xlsx]Лист1'!$B$2:$B$6</c:f>
              <c:numCache>
                <c:formatCode>General</c:formatCode>
                <c:ptCount val="5"/>
                <c:pt idx="0">
                  <c:v>368.1</c:v>
                </c:pt>
                <c:pt idx="1">
                  <c:v>124.7</c:v>
                </c:pt>
                <c:pt idx="2">
                  <c:v>64.900000000000006</c:v>
                </c:pt>
                <c:pt idx="3">
                  <c:v>40.299999999999997</c:v>
                </c:pt>
                <c:pt idx="4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Валовое производство в разрезе культур, %</a:t>
            </a:r>
          </a:p>
        </c:rich>
      </c:tx>
      <c:layout>
        <c:manualLayout>
          <c:xMode val="edge"/>
          <c:yMode val="edge"/>
          <c:x val="0.1012395156909171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715475038961013E-2"/>
          <c:y val="0.27923540576868611"/>
          <c:w val="0.839402655566303"/>
          <c:h val="0.71080286853886343"/>
        </c:manualLayout>
      </c:layout>
      <c:pie3DChart>
        <c:varyColors val="1"/>
        <c:ser>
          <c:idx val="0"/>
          <c:order val="0"/>
          <c:tx>
            <c:strRef>
              <c:f>'[Диаграмма 2.xlsx]Лист2'!$B$1</c:f>
              <c:strCache>
                <c:ptCount val="1"/>
                <c:pt idx="0">
                  <c:v>Производство растиниеводческой продукции в 2014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1.8213572599986343E-2"/>
                  <c:y val="-0.245834774226963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583584494689173E-2"/>
                  <c:y val="-3.182353760380301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536618765091343E-2"/>
                  <c:y val="-5.21829734098402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21889412899077E-2"/>
                  <c:y val="-8.1924778311017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608434689723568"/>
                  <c:y val="-1.54286456434418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2.xlsx]Лист2'!$A$2:$A$6</c:f>
              <c:strCache>
                <c:ptCount val="5"/>
                <c:pt idx="0">
                  <c:v>зерновых</c:v>
                </c:pt>
                <c:pt idx="1">
                  <c:v>рапса</c:v>
                </c:pt>
                <c:pt idx="2">
                  <c:v>горчицы</c:v>
                </c:pt>
                <c:pt idx="3">
                  <c:v>картофеля</c:v>
                </c:pt>
                <c:pt idx="4">
                  <c:v>овощей</c:v>
                </c:pt>
              </c:strCache>
            </c:strRef>
          </c:cat>
          <c:val>
            <c:numRef>
              <c:f>'[Диаграмма 2.xlsx]Лист2'!$B$2:$B$6</c:f>
              <c:numCache>
                <c:formatCode>0.00%</c:formatCode>
                <c:ptCount val="5"/>
                <c:pt idx="0" formatCode="0%">
                  <c:v>0.36</c:v>
                </c:pt>
                <c:pt idx="1">
                  <c:v>0.17599999999999999</c:v>
                </c:pt>
                <c:pt idx="2">
                  <c:v>6.8000000000000005E-2</c:v>
                </c:pt>
                <c:pt idx="3">
                  <c:v>8.4199999999999997E-2</c:v>
                </c:pt>
                <c:pt idx="4">
                  <c:v>2.4500000000000001E-2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EE566-F1A3-4FAF-83DC-0CF87104F6E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F72247-57A4-486F-A963-CA439B687436}">
      <dgm:prSet/>
      <dgm:spPr/>
      <dgm:t>
        <a:bodyPr/>
        <a:lstStyle/>
        <a:p>
          <a:pPr rtl="0"/>
          <a:r>
            <a:rPr lang="ru-RU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птицефермы на 6,5 млн. голов в год.</a:t>
          </a:r>
          <a:endParaRPr lang="ru-RU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F8FA3E-1625-4198-B0B5-DB7F57C48852}" type="parTrans" cxnId="{7D435D7D-FDE3-4556-BB8F-1DDD41BA5653}">
      <dgm:prSet/>
      <dgm:spPr/>
      <dgm:t>
        <a:bodyPr/>
        <a:lstStyle/>
        <a:p>
          <a:endParaRPr lang="ru-RU"/>
        </a:p>
      </dgm:t>
    </dgm:pt>
    <dgm:pt modelId="{5F598774-1D9F-4A00-A4EC-2F16A88AC404}" type="sibTrans" cxnId="{7D435D7D-FDE3-4556-BB8F-1DDD41BA5653}">
      <dgm:prSet/>
      <dgm:spPr/>
      <dgm:t>
        <a:bodyPr/>
        <a:lstStyle/>
        <a:p>
          <a:endParaRPr lang="ru-RU"/>
        </a:p>
      </dgm:t>
    </dgm:pt>
    <dgm:pt modelId="{43F95B1C-6465-4634-A350-B3225AF45F16}">
      <dgm:prSet/>
      <dgm:spPr/>
      <dgm:t>
        <a:bodyPr/>
        <a:lstStyle/>
        <a:p>
          <a:pPr rtl="0"/>
          <a:r>
            <a:rPr lang="ru-RU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бойни на 3000 голов в месяц.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8B4259-B090-44A3-8255-C7D250ECEF8C}" type="parTrans" cxnId="{7B6993F4-BC1D-4E46-91A8-AA8E8639CEB1}">
      <dgm:prSet/>
      <dgm:spPr/>
      <dgm:t>
        <a:bodyPr/>
        <a:lstStyle/>
        <a:p>
          <a:endParaRPr lang="ru-RU"/>
        </a:p>
      </dgm:t>
    </dgm:pt>
    <dgm:pt modelId="{71883542-66DA-4ADB-8346-12B8B29094B6}" type="sibTrans" cxnId="{7B6993F4-BC1D-4E46-91A8-AA8E8639CEB1}">
      <dgm:prSet/>
      <dgm:spPr/>
      <dgm:t>
        <a:bodyPr/>
        <a:lstStyle/>
        <a:p>
          <a:endParaRPr lang="ru-RU"/>
        </a:p>
      </dgm:t>
    </dgm:pt>
    <dgm:pt modelId="{35A6DE4E-F16E-4D2B-8681-37FE5402CE6B}">
      <dgm:prSet/>
      <dgm:spPr/>
      <dgm:t>
        <a:bodyPr/>
        <a:lstStyle/>
        <a:p>
          <a:pPr rtl="0"/>
          <a:r>
            <a:rPr lang="ru-RU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теплиц площадью 10га. </a:t>
          </a:r>
          <a:endParaRPr lang="ru-RU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386CB2-D748-4B01-A2AB-64893E508E82}" type="parTrans" cxnId="{F0DA9D74-E9E4-4D6A-9EDE-8B118676E5FF}">
      <dgm:prSet/>
      <dgm:spPr/>
      <dgm:t>
        <a:bodyPr/>
        <a:lstStyle/>
        <a:p>
          <a:endParaRPr lang="ru-RU"/>
        </a:p>
      </dgm:t>
    </dgm:pt>
    <dgm:pt modelId="{A2BF8AA9-FE7B-49CF-93DA-C3017CE57D71}" type="sibTrans" cxnId="{F0DA9D74-E9E4-4D6A-9EDE-8B118676E5FF}">
      <dgm:prSet/>
      <dgm:spPr/>
      <dgm:t>
        <a:bodyPr/>
        <a:lstStyle/>
        <a:p>
          <a:endParaRPr lang="ru-RU"/>
        </a:p>
      </dgm:t>
    </dgm:pt>
    <dgm:pt modelId="{F64C2E25-D978-4464-90F5-D396AA588BAC}" type="pres">
      <dgm:prSet presAssocID="{0AEEE566-F1A3-4FAF-83DC-0CF87104F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3C7E5-D7F8-4DA0-8D68-C4CCBDCFE5EB}" type="pres">
      <dgm:prSet presAssocID="{0AEEE566-F1A3-4FAF-83DC-0CF87104F6EB}" presName="fgShape" presStyleLbl="fgShp" presStyleIdx="0" presStyleCnt="1"/>
      <dgm:spPr/>
    </dgm:pt>
    <dgm:pt modelId="{A04B76BE-FF32-4F92-9967-D97C4AD498CC}" type="pres">
      <dgm:prSet presAssocID="{0AEEE566-F1A3-4FAF-83DC-0CF87104F6EB}" presName="linComp" presStyleCnt="0"/>
      <dgm:spPr/>
    </dgm:pt>
    <dgm:pt modelId="{48032C6E-9682-4DF5-9E8E-F2E5A202A3FE}" type="pres">
      <dgm:prSet presAssocID="{E3F72247-57A4-486F-A963-CA439B687436}" presName="compNode" presStyleCnt="0"/>
      <dgm:spPr/>
    </dgm:pt>
    <dgm:pt modelId="{EFCC12BD-063C-40F7-AA2A-F447367B7874}" type="pres">
      <dgm:prSet presAssocID="{E3F72247-57A4-486F-A963-CA439B687436}" presName="bkgdShape" presStyleLbl="node1" presStyleIdx="0" presStyleCnt="3"/>
      <dgm:spPr/>
      <dgm:t>
        <a:bodyPr/>
        <a:lstStyle/>
        <a:p>
          <a:endParaRPr lang="ru-RU"/>
        </a:p>
      </dgm:t>
    </dgm:pt>
    <dgm:pt modelId="{93490AC2-D040-4E14-9450-40DC2F7205EC}" type="pres">
      <dgm:prSet presAssocID="{E3F72247-57A4-486F-A963-CA439B68743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ED1D7-3C66-4341-ACB2-9602E33A50DF}" type="pres">
      <dgm:prSet presAssocID="{E3F72247-57A4-486F-A963-CA439B687436}" presName="invisiNode" presStyleLbl="node1" presStyleIdx="0" presStyleCnt="3"/>
      <dgm:spPr/>
    </dgm:pt>
    <dgm:pt modelId="{9331A936-FD6F-4381-BADB-72FE568B464C}" type="pres">
      <dgm:prSet presAssocID="{E3F72247-57A4-486F-A963-CA439B68743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F4ADD6B2-F00E-47E1-A566-BC2546D9597F}" type="pres">
      <dgm:prSet presAssocID="{5F598774-1D9F-4A00-A4EC-2F16A88AC4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E017BB-2272-47DD-8C18-15FE0C3A9B34}" type="pres">
      <dgm:prSet presAssocID="{43F95B1C-6465-4634-A350-B3225AF45F16}" presName="compNode" presStyleCnt="0"/>
      <dgm:spPr/>
    </dgm:pt>
    <dgm:pt modelId="{6F2070FE-E906-420D-AA97-2AC04BCEF42C}" type="pres">
      <dgm:prSet presAssocID="{43F95B1C-6465-4634-A350-B3225AF45F16}" presName="bkgdShape" presStyleLbl="node1" presStyleIdx="1" presStyleCnt="3"/>
      <dgm:spPr/>
      <dgm:t>
        <a:bodyPr/>
        <a:lstStyle/>
        <a:p>
          <a:endParaRPr lang="ru-RU"/>
        </a:p>
      </dgm:t>
    </dgm:pt>
    <dgm:pt modelId="{C71E548E-171C-42C5-AEFC-B8750D3B5713}" type="pres">
      <dgm:prSet presAssocID="{43F95B1C-6465-4634-A350-B3225AF45F1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0518F-D7F5-4806-A989-ACF1095B4F20}" type="pres">
      <dgm:prSet presAssocID="{43F95B1C-6465-4634-A350-B3225AF45F16}" presName="invisiNode" presStyleLbl="node1" presStyleIdx="1" presStyleCnt="3"/>
      <dgm:spPr/>
    </dgm:pt>
    <dgm:pt modelId="{26FAF66D-5C74-4673-81F7-562277947EBC}" type="pres">
      <dgm:prSet presAssocID="{43F95B1C-6465-4634-A350-B3225AF45F1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53FF4B8-579E-4FA7-A7EE-7B03412027F1}" type="pres">
      <dgm:prSet presAssocID="{71883542-66DA-4ADB-8346-12B8B29094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B92A6F-80DA-450B-960C-91EE79EB204D}" type="pres">
      <dgm:prSet presAssocID="{35A6DE4E-F16E-4D2B-8681-37FE5402CE6B}" presName="compNode" presStyleCnt="0"/>
      <dgm:spPr/>
    </dgm:pt>
    <dgm:pt modelId="{1D4191AB-A383-442E-8225-1668D47712A1}" type="pres">
      <dgm:prSet presAssocID="{35A6DE4E-F16E-4D2B-8681-37FE5402CE6B}" presName="bkgdShape" presStyleLbl="node1" presStyleIdx="2" presStyleCnt="3"/>
      <dgm:spPr/>
      <dgm:t>
        <a:bodyPr/>
        <a:lstStyle/>
        <a:p>
          <a:endParaRPr lang="ru-RU"/>
        </a:p>
      </dgm:t>
    </dgm:pt>
    <dgm:pt modelId="{C1C16D32-2009-47C3-9850-7D72E172E847}" type="pres">
      <dgm:prSet presAssocID="{35A6DE4E-F16E-4D2B-8681-37FE5402CE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01168-C464-4A40-8BFB-7E926A490928}" type="pres">
      <dgm:prSet presAssocID="{35A6DE4E-F16E-4D2B-8681-37FE5402CE6B}" presName="invisiNode" presStyleLbl="node1" presStyleIdx="2" presStyleCnt="3"/>
      <dgm:spPr/>
    </dgm:pt>
    <dgm:pt modelId="{8CD90A80-AA4C-42B3-9F1E-EA0E3103BAC4}" type="pres">
      <dgm:prSet presAssocID="{35A6DE4E-F16E-4D2B-8681-37FE5402CE6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</dgm:ptLst>
  <dgm:cxnLst>
    <dgm:cxn modelId="{F0DA9D74-E9E4-4D6A-9EDE-8B118676E5FF}" srcId="{0AEEE566-F1A3-4FAF-83DC-0CF87104F6EB}" destId="{35A6DE4E-F16E-4D2B-8681-37FE5402CE6B}" srcOrd="2" destOrd="0" parTransId="{EC386CB2-D748-4B01-A2AB-64893E508E82}" sibTransId="{A2BF8AA9-FE7B-49CF-93DA-C3017CE57D71}"/>
    <dgm:cxn modelId="{DF130250-4DA3-4475-B330-5E6D90F6F8BA}" type="presOf" srcId="{E3F72247-57A4-486F-A963-CA439B687436}" destId="{EFCC12BD-063C-40F7-AA2A-F447367B7874}" srcOrd="0" destOrd="0" presId="urn:microsoft.com/office/officeart/2005/8/layout/hList7"/>
    <dgm:cxn modelId="{44CE0A8D-474B-4C50-B77C-806C07C1C99F}" type="presOf" srcId="{43F95B1C-6465-4634-A350-B3225AF45F16}" destId="{6F2070FE-E906-420D-AA97-2AC04BCEF42C}" srcOrd="0" destOrd="0" presId="urn:microsoft.com/office/officeart/2005/8/layout/hList7"/>
    <dgm:cxn modelId="{7D435D7D-FDE3-4556-BB8F-1DDD41BA5653}" srcId="{0AEEE566-F1A3-4FAF-83DC-0CF87104F6EB}" destId="{E3F72247-57A4-486F-A963-CA439B687436}" srcOrd="0" destOrd="0" parTransId="{27F8FA3E-1625-4198-B0B5-DB7F57C48852}" sibTransId="{5F598774-1D9F-4A00-A4EC-2F16A88AC404}"/>
    <dgm:cxn modelId="{DA050E64-555D-40AA-9C20-553F92DB244B}" type="presOf" srcId="{0AEEE566-F1A3-4FAF-83DC-0CF87104F6EB}" destId="{F64C2E25-D978-4464-90F5-D396AA588BAC}" srcOrd="0" destOrd="0" presId="urn:microsoft.com/office/officeart/2005/8/layout/hList7"/>
    <dgm:cxn modelId="{D89EA828-D6EF-46C7-84F3-5FC43FE70472}" type="presOf" srcId="{35A6DE4E-F16E-4D2B-8681-37FE5402CE6B}" destId="{1D4191AB-A383-442E-8225-1668D47712A1}" srcOrd="0" destOrd="0" presId="urn:microsoft.com/office/officeart/2005/8/layout/hList7"/>
    <dgm:cxn modelId="{63B8A6C9-8676-4607-B81A-6583750CB3CE}" type="presOf" srcId="{E3F72247-57A4-486F-A963-CA439B687436}" destId="{93490AC2-D040-4E14-9450-40DC2F7205EC}" srcOrd="1" destOrd="0" presId="urn:microsoft.com/office/officeart/2005/8/layout/hList7"/>
    <dgm:cxn modelId="{7B6993F4-BC1D-4E46-91A8-AA8E8639CEB1}" srcId="{0AEEE566-F1A3-4FAF-83DC-0CF87104F6EB}" destId="{43F95B1C-6465-4634-A350-B3225AF45F16}" srcOrd="1" destOrd="0" parTransId="{2F8B4259-B090-44A3-8255-C7D250ECEF8C}" sibTransId="{71883542-66DA-4ADB-8346-12B8B29094B6}"/>
    <dgm:cxn modelId="{821D3040-6374-41BF-A6A8-A9CE5664A884}" type="presOf" srcId="{43F95B1C-6465-4634-A350-B3225AF45F16}" destId="{C71E548E-171C-42C5-AEFC-B8750D3B5713}" srcOrd="1" destOrd="0" presId="urn:microsoft.com/office/officeart/2005/8/layout/hList7"/>
    <dgm:cxn modelId="{D927BD3C-FD39-4833-9371-FB585CDA42DC}" type="presOf" srcId="{35A6DE4E-F16E-4D2B-8681-37FE5402CE6B}" destId="{C1C16D32-2009-47C3-9850-7D72E172E847}" srcOrd="1" destOrd="0" presId="urn:microsoft.com/office/officeart/2005/8/layout/hList7"/>
    <dgm:cxn modelId="{819BB01C-7FBD-4533-952E-718D8372529C}" type="presOf" srcId="{71883542-66DA-4ADB-8346-12B8B29094B6}" destId="{253FF4B8-579E-4FA7-A7EE-7B03412027F1}" srcOrd="0" destOrd="0" presId="urn:microsoft.com/office/officeart/2005/8/layout/hList7"/>
    <dgm:cxn modelId="{4F7A5893-1D6D-4678-8182-E8F939FCEB04}" type="presOf" srcId="{5F598774-1D9F-4A00-A4EC-2F16A88AC404}" destId="{F4ADD6B2-F00E-47E1-A566-BC2546D9597F}" srcOrd="0" destOrd="0" presId="urn:microsoft.com/office/officeart/2005/8/layout/hList7"/>
    <dgm:cxn modelId="{6E997E24-A529-4DF3-BE1C-E9AB01D7CDF4}" type="presParOf" srcId="{F64C2E25-D978-4464-90F5-D396AA588BAC}" destId="{62F3C7E5-D7F8-4DA0-8D68-C4CCBDCFE5EB}" srcOrd="0" destOrd="0" presId="urn:microsoft.com/office/officeart/2005/8/layout/hList7"/>
    <dgm:cxn modelId="{BCFA32E2-EB96-47EA-92F2-C8724ABB9A1A}" type="presParOf" srcId="{F64C2E25-D978-4464-90F5-D396AA588BAC}" destId="{A04B76BE-FF32-4F92-9967-D97C4AD498CC}" srcOrd="1" destOrd="0" presId="urn:microsoft.com/office/officeart/2005/8/layout/hList7"/>
    <dgm:cxn modelId="{817F9049-479B-474E-BBE5-E704E4D56EBF}" type="presParOf" srcId="{A04B76BE-FF32-4F92-9967-D97C4AD498CC}" destId="{48032C6E-9682-4DF5-9E8E-F2E5A202A3FE}" srcOrd="0" destOrd="0" presId="urn:microsoft.com/office/officeart/2005/8/layout/hList7"/>
    <dgm:cxn modelId="{2AE28390-6935-4990-AF45-5C8241F81C0D}" type="presParOf" srcId="{48032C6E-9682-4DF5-9E8E-F2E5A202A3FE}" destId="{EFCC12BD-063C-40F7-AA2A-F447367B7874}" srcOrd="0" destOrd="0" presId="urn:microsoft.com/office/officeart/2005/8/layout/hList7"/>
    <dgm:cxn modelId="{AFB149D4-84D3-4209-B3BD-853371125E47}" type="presParOf" srcId="{48032C6E-9682-4DF5-9E8E-F2E5A202A3FE}" destId="{93490AC2-D040-4E14-9450-40DC2F7205EC}" srcOrd="1" destOrd="0" presId="urn:microsoft.com/office/officeart/2005/8/layout/hList7"/>
    <dgm:cxn modelId="{0A7422D2-C4C8-4AC4-B6FF-441B90BFFCBE}" type="presParOf" srcId="{48032C6E-9682-4DF5-9E8E-F2E5A202A3FE}" destId="{AE2ED1D7-3C66-4341-ACB2-9602E33A50DF}" srcOrd="2" destOrd="0" presId="urn:microsoft.com/office/officeart/2005/8/layout/hList7"/>
    <dgm:cxn modelId="{79F4275C-389A-4F44-9854-60AA60FDC09B}" type="presParOf" srcId="{48032C6E-9682-4DF5-9E8E-F2E5A202A3FE}" destId="{9331A936-FD6F-4381-BADB-72FE568B464C}" srcOrd="3" destOrd="0" presId="urn:microsoft.com/office/officeart/2005/8/layout/hList7"/>
    <dgm:cxn modelId="{30730B81-D459-43C5-A6D0-8BC9674740EC}" type="presParOf" srcId="{A04B76BE-FF32-4F92-9967-D97C4AD498CC}" destId="{F4ADD6B2-F00E-47E1-A566-BC2546D9597F}" srcOrd="1" destOrd="0" presId="urn:microsoft.com/office/officeart/2005/8/layout/hList7"/>
    <dgm:cxn modelId="{DB137AED-D235-4DA0-8F9C-06B3F8126491}" type="presParOf" srcId="{A04B76BE-FF32-4F92-9967-D97C4AD498CC}" destId="{4FE017BB-2272-47DD-8C18-15FE0C3A9B34}" srcOrd="2" destOrd="0" presId="urn:microsoft.com/office/officeart/2005/8/layout/hList7"/>
    <dgm:cxn modelId="{FE106079-FC72-470D-AE09-20F3A0131B37}" type="presParOf" srcId="{4FE017BB-2272-47DD-8C18-15FE0C3A9B34}" destId="{6F2070FE-E906-420D-AA97-2AC04BCEF42C}" srcOrd="0" destOrd="0" presId="urn:microsoft.com/office/officeart/2005/8/layout/hList7"/>
    <dgm:cxn modelId="{472E91A2-B3B3-463E-B875-DD8A1B15930E}" type="presParOf" srcId="{4FE017BB-2272-47DD-8C18-15FE0C3A9B34}" destId="{C71E548E-171C-42C5-AEFC-B8750D3B5713}" srcOrd="1" destOrd="0" presId="urn:microsoft.com/office/officeart/2005/8/layout/hList7"/>
    <dgm:cxn modelId="{D42C3AAE-12AE-451D-AA7E-A800ED243C51}" type="presParOf" srcId="{4FE017BB-2272-47DD-8C18-15FE0C3A9B34}" destId="{6AD0518F-D7F5-4806-A989-ACF1095B4F20}" srcOrd="2" destOrd="0" presId="urn:microsoft.com/office/officeart/2005/8/layout/hList7"/>
    <dgm:cxn modelId="{83D70CEF-CD71-4425-A72F-778DC8DAA833}" type="presParOf" srcId="{4FE017BB-2272-47DD-8C18-15FE0C3A9B34}" destId="{26FAF66D-5C74-4673-81F7-562277947EBC}" srcOrd="3" destOrd="0" presId="urn:microsoft.com/office/officeart/2005/8/layout/hList7"/>
    <dgm:cxn modelId="{917F89D5-6102-444A-96C8-45FFF33FDA6B}" type="presParOf" srcId="{A04B76BE-FF32-4F92-9967-D97C4AD498CC}" destId="{253FF4B8-579E-4FA7-A7EE-7B03412027F1}" srcOrd="3" destOrd="0" presId="urn:microsoft.com/office/officeart/2005/8/layout/hList7"/>
    <dgm:cxn modelId="{DF4C8C84-08F0-4565-AA2C-117E79A5D8E4}" type="presParOf" srcId="{A04B76BE-FF32-4F92-9967-D97C4AD498CC}" destId="{6BB92A6F-80DA-450B-960C-91EE79EB204D}" srcOrd="4" destOrd="0" presId="urn:microsoft.com/office/officeart/2005/8/layout/hList7"/>
    <dgm:cxn modelId="{F9FB43C1-8C27-4746-9CC3-DB485EF7720E}" type="presParOf" srcId="{6BB92A6F-80DA-450B-960C-91EE79EB204D}" destId="{1D4191AB-A383-442E-8225-1668D47712A1}" srcOrd="0" destOrd="0" presId="urn:microsoft.com/office/officeart/2005/8/layout/hList7"/>
    <dgm:cxn modelId="{BE21C7F5-A125-4F05-A62B-0D83C72E47E7}" type="presParOf" srcId="{6BB92A6F-80DA-450B-960C-91EE79EB204D}" destId="{C1C16D32-2009-47C3-9850-7D72E172E847}" srcOrd="1" destOrd="0" presId="urn:microsoft.com/office/officeart/2005/8/layout/hList7"/>
    <dgm:cxn modelId="{1045256F-6B7C-4678-9CC6-3CC28DB0D173}" type="presParOf" srcId="{6BB92A6F-80DA-450B-960C-91EE79EB204D}" destId="{FF801168-C464-4A40-8BFB-7E926A490928}" srcOrd="2" destOrd="0" presId="urn:microsoft.com/office/officeart/2005/8/layout/hList7"/>
    <dgm:cxn modelId="{D2DFE7C9-ADD8-4C1E-9D8D-44F3AFB1724B}" type="presParOf" srcId="{6BB92A6F-80DA-450B-960C-91EE79EB204D}" destId="{8CD90A80-AA4C-42B3-9F1E-EA0E3103BAC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84EA7-F085-452D-B10E-7FFA674DAA2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0DD8E-C263-4BC9-BAAA-57ABE23F745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Услуга по дошкольному образованию реализована на 100%.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D0DB2E-2885-44F4-98DD-CCE983F53DF3}" type="parTrans" cxnId="{E3044A08-AE1D-4C42-8E22-5BA72D66528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BE17C8-445A-469A-9824-4ECD7A0DBD2E}" type="sibTrans" cxnId="{E3044A08-AE1D-4C42-8E22-5BA72D66528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856F68-A96D-4CB5-A860-442786FFE4C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2014 год открыто 224 дополнительных места в п. Холмогоровка, из них 84 в п. Колосовка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A4DE35-C71C-4727-86FA-B1F4EA8CA55F}" type="parTrans" cxnId="{9C2587E9-F7BB-4C0A-9FDA-FD6E9185C84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DD9EA-15F5-4904-985C-99E57118260F}" type="sibTrans" cxnId="{9C2587E9-F7BB-4C0A-9FDA-FD6E9185C84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9B499A-314A-427A-9830-72760A74341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открытие новых мест по программе модернизации системы дошкольного образования было выделено 16 млн. рублей.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F4F587-293A-4544-8343-64CB48FE5FF0}" type="parTrans" cxnId="{11ACC0C2-9614-4AA0-BC4B-66ED8933C7A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15D1E2-2720-48C2-8C36-0BB4C5FC9914}" type="sibTrans" cxnId="{11ACC0C2-9614-4AA0-BC4B-66ED8933C7A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206365-C85F-47F3-80AD-8744F6CFA401}" type="pres">
      <dgm:prSet presAssocID="{B3484EA7-F085-452D-B10E-7FFA674DAA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E13FD-5C43-4D7F-A093-D8E38558E95F}" type="pres">
      <dgm:prSet presAssocID="{2940DD8E-C263-4BC9-BAAA-57ABE23F7451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FAFB2-BF41-4ECC-8259-7C23E0EFDACE}" type="pres">
      <dgm:prSet presAssocID="{09BE17C8-445A-469A-9824-4ECD7A0DBD2E}" presName="sibTrans" presStyleCnt="0"/>
      <dgm:spPr/>
    </dgm:pt>
    <dgm:pt modelId="{EC7FB57B-8FA1-4396-A0D1-96E7F9AFE83B}" type="pres">
      <dgm:prSet presAssocID="{A4856F68-A96D-4CB5-A860-442786FFE4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5859-DFE8-4F7F-978D-F702913F6B7E}" type="pres">
      <dgm:prSet presAssocID="{E7BDD9EA-15F5-4904-985C-99E57118260F}" presName="sibTrans" presStyleCnt="0"/>
      <dgm:spPr/>
    </dgm:pt>
    <dgm:pt modelId="{3BDFDAD3-3049-40B8-815F-E8966AD32696}" type="pres">
      <dgm:prSet presAssocID="{9F9B499A-314A-427A-9830-72760A7434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587E9-F7BB-4C0A-9FDA-FD6E9185C849}" srcId="{B3484EA7-F085-452D-B10E-7FFA674DAA2E}" destId="{A4856F68-A96D-4CB5-A860-442786FFE4CA}" srcOrd="1" destOrd="0" parTransId="{05A4DE35-C71C-4727-86FA-B1F4EA8CA55F}" sibTransId="{E7BDD9EA-15F5-4904-985C-99E57118260F}"/>
    <dgm:cxn modelId="{80969C31-41E7-4186-AFB8-D054D7D65FCF}" type="presOf" srcId="{A4856F68-A96D-4CB5-A860-442786FFE4CA}" destId="{EC7FB57B-8FA1-4396-A0D1-96E7F9AFE83B}" srcOrd="0" destOrd="0" presId="urn:microsoft.com/office/officeart/2005/8/layout/hList6"/>
    <dgm:cxn modelId="{E3044A08-AE1D-4C42-8E22-5BA72D66528E}" srcId="{B3484EA7-F085-452D-B10E-7FFA674DAA2E}" destId="{2940DD8E-C263-4BC9-BAAA-57ABE23F7451}" srcOrd="0" destOrd="0" parTransId="{E9D0DB2E-2885-44F4-98DD-CCE983F53DF3}" sibTransId="{09BE17C8-445A-469A-9824-4ECD7A0DBD2E}"/>
    <dgm:cxn modelId="{FCA55E6B-91B9-4825-9E13-5787ECC62FCC}" type="presOf" srcId="{2940DD8E-C263-4BC9-BAAA-57ABE23F7451}" destId="{E99E13FD-5C43-4D7F-A093-D8E38558E95F}" srcOrd="0" destOrd="0" presId="urn:microsoft.com/office/officeart/2005/8/layout/hList6"/>
    <dgm:cxn modelId="{11ACC0C2-9614-4AA0-BC4B-66ED8933C7A9}" srcId="{B3484EA7-F085-452D-B10E-7FFA674DAA2E}" destId="{9F9B499A-314A-427A-9830-72760A74341E}" srcOrd="2" destOrd="0" parTransId="{E4F4F587-293A-4544-8343-64CB48FE5FF0}" sibTransId="{1C15D1E2-2720-48C2-8C36-0BB4C5FC9914}"/>
    <dgm:cxn modelId="{12F5BB9C-51A0-429F-BA66-77DE08DA88C0}" type="presOf" srcId="{9F9B499A-314A-427A-9830-72760A74341E}" destId="{3BDFDAD3-3049-40B8-815F-E8966AD32696}" srcOrd="0" destOrd="0" presId="urn:microsoft.com/office/officeart/2005/8/layout/hList6"/>
    <dgm:cxn modelId="{6566D695-A970-4CCB-BEDB-82A9603F485C}" type="presOf" srcId="{B3484EA7-F085-452D-B10E-7FFA674DAA2E}" destId="{24206365-C85F-47F3-80AD-8744F6CFA401}" srcOrd="0" destOrd="0" presId="urn:microsoft.com/office/officeart/2005/8/layout/hList6"/>
    <dgm:cxn modelId="{BB530A6F-B4C4-408B-9206-BDC304B0BAC6}" type="presParOf" srcId="{24206365-C85F-47F3-80AD-8744F6CFA401}" destId="{E99E13FD-5C43-4D7F-A093-D8E38558E95F}" srcOrd="0" destOrd="0" presId="urn:microsoft.com/office/officeart/2005/8/layout/hList6"/>
    <dgm:cxn modelId="{2D419D2B-8923-44C0-95FA-EA98BECC9BA6}" type="presParOf" srcId="{24206365-C85F-47F3-80AD-8744F6CFA401}" destId="{608FAFB2-BF41-4ECC-8259-7C23E0EFDACE}" srcOrd="1" destOrd="0" presId="urn:microsoft.com/office/officeart/2005/8/layout/hList6"/>
    <dgm:cxn modelId="{F2005F4F-86D6-4B9E-A2DA-FB349B93F253}" type="presParOf" srcId="{24206365-C85F-47F3-80AD-8744F6CFA401}" destId="{EC7FB57B-8FA1-4396-A0D1-96E7F9AFE83B}" srcOrd="2" destOrd="0" presId="urn:microsoft.com/office/officeart/2005/8/layout/hList6"/>
    <dgm:cxn modelId="{873C1DE0-3359-4E77-90F8-765F6864B241}" type="presParOf" srcId="{24206365-C85F-47F3-80AD-8744F6CFA401}" destId="{45205859-DFE8-4F7F-978D-F702913F6B7E}" srcOrd="3" destOrd="0" presId="urn:microsoft.com/office/officeart/2005/8/layout/hList6"/>
    <dgm:cxn modelId="{B870BD9F-E097-4FC0-AB44-0D7475268442}" type="presParOf" srcId="{24206365-C85F-47F3-80AD-8744F6CFA401}" destId="{3BDFDAD3-3049-40B8-815F-E8966AD3269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480E8-48E9-4F97-9598-2B74CA1C83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F70C6B7-71E0-4AEA-869B-6FF7C99F47D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Средняя заработная плата работников </a:t>
          </a:r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составила 28 тыс. рублей, что на </a:t>
          </a:r>
          <a:r>
            <a:rPr lang="ru-RU" sz="2200" b="0" u="none" strike="no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10 %</a:t>
          </a:r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больше 2013 года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DFC96-2B5D-4268-B731-42E574647F5B}" type="parTrans" cxnId="{725BBC76-2D55-4009-A016-392702CC0394}">
      <dgm:prSet/>
      <dgm:spPr/>
      <dgm:t>
        <a:bodyPr/>
        <a:lstStyle/>
        <a:p>
          <a:endParaRPr lang="ru-RU"/>
        </a:p>
      </dgm:t>
    </dgm:pt>
    <dgm:pt modelId="{4F3330E8-5DF1-4EB1-8EBF-B000BD8D364C}" type="sibTrans" cxnId="{725BBC76-2D55-4009-A016-392702CC0394}">
      <dgm:prSet/>
      <dgm:spPr/>
      <dgm:t>
        <a:bodyPr/>
        <a:lstStyle/>
        <a:p>
          <a:endParaRPr lang="ru-RU"/>
        </a:p>
      </dgm:t>
    </dgm:pt>
    <dgm:pt modelId="{183C2EE2-B957-4757-A461-9DCC3BCE3F0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100 % выпускников 11 (12) классов сдали ЕГЭ по обязательным предметам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3E0806-B4D5-4C52-97EB-DEA694C01E29}" type="parTrans" cxnId="{EC37A6F2-2B28-4926-AD91-7B7C2921E2DC}">
      <dgm:prSet/>
      <dgm:spPr/>
      <dgm:t>
        <a:bodyPr/>
        <a:lstStyle/>
        <a:p>
          <a:endParaRPr lang="ru-RU"/>
        </a:p>
      </dgm:t>
    </dgm:pt>
    <dgm:pt modelId="{193EC667-C089-43CF-A214-4D83336B197F}" type="sibTrans" cxnId="{EC37A6F2-2B28-4926-AD91-7B7C2921E2DC}">
      <dgm:prSet/>
      <dgm:spPr/>
      <dgm:t>
        <a:bodyPr/>
        <a:lstStyle/>
        <a:p>
          <a:endParaRPr lang="ru-RU"/>
        </a:p>
      </dgm:t>
    </dgm:pt>
    <dgm:pt modelId="{6D61BA1F-00F3-4677-9750-9A736D3C0138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итогам рейтинга общеобразовательных учреждений Калининградской области три школы получили дополнительные денежные средства  в размере 3,8 млн. руб. 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FA5FC4-BE0D-4471-A3AB-0E1B2D1A5993}" type="parTrans" cxnId="{59A386C8-096A-4DF2-B6EA-915F1DC867F5}">
      <dgm:prSet/>
      <dgm:spPr/>
      <dgm:t>
        <a:bodyPr/>
        <a:lstStyle/>
        <a:p>
          <a:endParaRPr lang="ru-RU"/>
        </a:p>
      </dgm:t>
    </dgm:pt>
    <dgm:pt modelId="{AF6767DE-3BE8-4374-921F-A6441CFEA564}" type="sibTrans" cxnId="{59A386C8-096A-4DF2-B6EA-915F1DC867F5}">
      <dgm:prSet/>
      <dgm:spPr/>
      <dgm:t>
        <a:bodyPr/>
        <a:lstStyle/>
        <a:p>
          <a:endParaRPr lang="ru-RU"/>
        </a:p>
      </dgm:t>
    </dgm:pt>
    <dgm:pt modelId="{5D4665FB-078D-4CC6-9D65-D4A0CC044D75}" type="pres">
      <dgm:prSet presAssocID="{338480E8-48E9-4F97-9598-2B74CA1C8332}" presName="linearFlow" presStyleCnt="0">
        <dgm:presLayoutVars>
          <dgm:dir/>
          <dgm:resizeHandles val="exact"/>
        </dgm:presLayoutVars>
      </dgm:prSet>
      <dgm:spPr/>
    </dgm:pt>
    <dgm:pt modelId="{51F35486-6841-4F7C-BA6A-BF3E25E1356C}" type="pres">
      <dgm:prSet presAssocID="{EF70C6B7-71E0-4AEA-869B-6FF7C99F47D2}" presName="composite" presStyleCnt="0"/>
      <dgm:spPr/>
    </dgm:pt>
    <dgm:pt modelId="{C113A706-0959-41CA-8688-57F92AC9FCA2}" type="pres">
      <dgm:prSet presAssocID="{EF70C6B7-71E0-4AEA-869B-6FF7C99F47D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69E29215-DBBF-41DC-9611-43FFD3C60394}" type="pres">
      <dgm:prSet presAssocID="{EF70C6B7-71E0-4AEA-869B-6FF7C99F47D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FD5C-9A0B-48AE-A436-81BCE2F022FD}" type="pres">
      <dgm:prSet presAssocID="{4F3330E8-5DF1-4EB1-8EBF-B000BD8D364C}" presName="spacing" presStyleCnt="0"/>
      <dgm:spPr/>
    </dgm:pt>
    <dgm:pt modelId="{4D8070DE-B3F3-47A4-A110-B8BBF5CA6BF9}" type="pres">
      <dgm:prSet presAssocID="{183C2EE2-B957-4757-A461-9DCC3BCE3F0F}" presName="composite" presStyleCnt="0"/>
      <dgm:spPr/>
    </dgm:pt>
    <dgm:pt modelId="{560EE695-4C7D-432A-A8C4-BE6B94BE81F5}" type="pres">
      <dgm:prSet presAssocID="{183C2EE2-B957-4757-A461-9DCC3BCE3F0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80193B98-7CC7-4409-BDE1-44BC196CAC21}" type="pres">
      <dgm:prSet presAssocID="{183C2EE2-B957-4757-A461-9DCC3BCE3F0F}" presName="txShp" presStyleLbl="node1" presStyleIdx="1" presStyleCnt="3" custLinFactNeighborX="196" custLinFactNeighborY="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04010-26AC-4116-9607-8D0472376723}" type="pres">
      <dgm:prSet presAssocID="{193EC667-C089-43CF-A214-4D83336B197F}" presName="spacing" presStyleCnt="0"/>
      <dgm:spPr/>
    </dgm:pt>
    <dgm:pt modelId="{5068209D-911B-44C3-B1AD-58FCB6A4A198}" type="pres">
      <dgm:prSet presAssocID="{6D61BA1F-00F3-4677-9750-9A736D3C0138}" presName="composite" presStyleCnt="0"/>
      <dgm:spPr/>
    </dgm:pt>
    <dgm:pt modelId="{487C5D1B-50CF-4EA1-A030-4F9C37A9ACC8}" type="pres">
      <dgm:prSet presAssocID="{6D61BA1F-00F3-4677-9750-9A736D3C013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315DBF2-6056-4AFE-893C-62917FF97E49}" type="pres">
      <dgm:prSet presAssocID="{6D61BA1F-00F3-4677-9750-9A736D3C0138}" presName="txShp" presStyleLbl="node1" presStyleIdx="2" presStyleCnt="3" custLinFactNeighborX="196" custLinFactNeighborY="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A386C8-096A-4DF2-B6EA-915F1DC867F5}" srcId="{338480E8-48E9-4F97-9598-2B74CA1C8332}" destId="{6D61BA1F-00F3-4677-9750-9A736D3C0138}" srcOrd="2" destOrd="0" parTransId="{FDFA5FC4-BE0D-4471-A3AB-0E1B2D1A5993}" sibTransId="{AF6767DE-3BE8-4374-921F-A6441CFEA564}"/>
    <dgm:cxn modelId="{2AF3912C-405E-452A-9BEA-8B04AC0BD89D}" type="presOf" srcId="{183C2EE2-B957-4757-A461-9DCC3BCE3F0F}" destId="{80193B98-7CC7-4409-BDE1-44BC196CAC21}" srcOrd="0" destOrd="0" presId="urn:microsoft.com/office/officeart/2005/8/layout/vList3"/>
    <dgm:cxn modelId="{EC37A6F2-2B28-4926-AD91-7B7C2921E2DC}" srcId="{338480E8-48E9-4F97-9598-2B74CA1C8332}" destId="{183C2EE2-B957-4757-A461-9DCC3BCE3F0F}" srcOrd="1" destOrd="0" parTransId="{253E0806-B4D5-4C52-97EB-DEA694C01E29}" sibTransId="{193EC667-C089-43CF-A214-4D83336B197F}"/>
    <dgm:cxn modelId="{725BBC76-2D55-4009-A016-392702CC0394}" srcId="{338480E8-48E9-4F97-9598-2B74CA1C8332}" destId="{EF70C6B7-71E0-4AEA-869B-6FF7C99F47D2}" srcOrd="0" destOrd="0" parTransId="{A66DFC96-2B5D-4268-B731-42E574647F5B}" sibTransId="{4F3330E8-5DF1-4EB1-8EBF-B000BD8D364C}"/>
    <dgm:cxn modelId="{6A8E0F76-B141-4E77-A58F-CC208B7C084B}" type="presOf" srcId="{6D61BA1F-00F3-4677-9750-9A736D3C0138}" destId="{1315DBF2-6056-4AFE-893C-62917FF97E49}" srcOrd="0" destOrd="0" presId="urn:microsoft.com/office/officeart/2005/8/layout/vList3"/>
    <dgm:cxn modelId="{B03FD0EB-7431-479F-BD0F-55AFF5468181}" type="presOf" srcId="{EF70C6B7-71E0-4AEA-869B-6FF7C99F47D2}" destId="{69E29215-DBBF-41DC-9611-43FFD3C60394}" srcOrd="0" destOrd="0" presId="urn:microsoft.com/office/officeart/2005/8/layout/vList3"/>
    <dgm:cxn modelId="{07AE687D-DFCB-478A-9E30-313976C872BB}" type="presOf" srcId="{338480E8-48E9-4F97-9598-2B74CA1C8332}" destId="{5D4665FB-078D-4CC6-9D65-D4A0CC044D75}" srcOrd="0" destOrd="0" presId="urn:microsoft.com/office/officeart/2005/8/layout/vList3"/>
    <dgm:cxn modelId="{F2D00E5F-8B99-450C-AE95-363398ED169B}" type="presParOf" srcId="{5D4665FB-078D-4CC6-9D65-D4A0CC044D75}" destId="{51F35486-6841-4F7C-BA6A-BF3E25E1356C}" srcOrd="0" destOrd="0" presId="urn:microsoft.com/office/officeart/2005/8/layout/vList3"/>
    <dgm:cxn modelId="{6CDA41B2-3D48-4CF9-AF87-E6A3CBAE3FB4}" type="presParOf" srcId="{51F35486-6841-4F7C-BA6A-BF3E25E1356C}" destId="{C113A706-0959-41CA-8688-57F92AC9FCA2}" srcOrd="0" destOrd="0" presId="urn:microsoft.com/office/officeart/2005/8/layout/vList3"/>
    <dgm:cxn modelId="{C7A4453A-A328-4731-95EF-EDDDD97310FE}" type="presParOf" srcId="{51F35486-6841-4F7C-BA6A-BF3E25E1356C}" destId="{69E29215-DBBF-41DC-9611-43FFD3C60394}" srcOrd="1" destOrd="0" presId="urn:microsoft.com/office/officeart/2005/8/layout/vList3"/>
    <dgm:cxn modelId="{6907DDE2-227A-4C10-9ABD-887C3AB5DC93}" type="presParOf" srcId="{5D4665FB-078D-4CC6-9D65-D4A0CC044D75}" destId="{84F7FD5C-9A0B-48AE-A436-81BCE2F022FD}" srcOrd="1" destOrd="0" presId="urn:microsoft.com/office/officeart/2005/8/layout/vList3"/>
    <dgm:cxn modelId="{094436B1-7102-43BF-B808-068EDD7D6377}" type="presParOf" srcId="{5D4665FB-078D-4CC6-9D65-D4A0CC044D75}" destId="{4D8070DE-B3F3-47A4-A110-B8BBF5CA6BF9}" srcOrd="2" destOrd="0" presId="urn:microsoft.com/office/officeart/2005/8/layout/vList3"/>
    <dgm:cxn modelId="{F952697F-8FE1-4812-8DBB-C3499836C7E4}" type="presParOf" srcId="{4D8070DE-B3F3-47A4-A110-B8BBF5CA6BF9}" destId="{560EE695-4C7D-432A-A8C4-BE6B94BE81F5}" srcOrd="0" destOrd="0" presId="urn:microsoft.com/office/officeart/2005/8/layout/vList3"/>
    <dgm:cxn modelId="{57413E2B-A103-4A86-A62A-C168798E6EF1}" type="presParOf" srcId="{4D8070DE-B3F3-47A4-A110-B8BBF5CA6BF9}" destId="{80193B98-7CC7-4409-BDE1-44BC196CAC21}" srcOrd="1" destOrd="0" presId="urn:microsoft.com/office/officeart/2005/8/layout/vList3"/>
    <dgm:cxn modelId="{D4407FBB-08F1-45F9-B693-07ADA9D5555B}" type="presParOf" srcId="{5D4665FB-078D-4CC6-9D65-D4A0CC044D75}" destId="{FE704010-26AC-4116-9607-8D0472376723}" srcOrd="3" destOrd="0" presId="urn:microsoft.com/office/officeart/2005/8/layout/vList3"/>
    <dgm:cxn modelId="{D7D37B47-D739-4058-B39B-C5E142B80EA2}" type="presParOf" srcId="{5D4665FB-078D-4CC6-9D65-D4A0CC044D75}" destId="{5068209D-911B-44C3-B1AD-58FCB6A4A198}" srcOrd="4" destOrd="0" presId="urn:microsoft.com/office/officeart/2005/8/layout/vList3"/>
    <dgm:cxn modelId="{7335210B-A9E5-4B45-9436-2C3263271AD2}" type="presParOf" srcId="{5068209D-911B-44C3-B1AD-58FCB6A4A198}" destId="{487C5D1B-50CF-4EA1-A030-4F9C37A9ACC8}" srcOrd="0" destOrd="0" presId="urn:microsoft.com/office/officeart/2005/8/layout/vList3"/>
    <dgm:cxn modelId="{0F932D16-4FEB-4FC5-986C-37A7169F4207}" type="presParOf" srcId="{5068209D-911B-44C3-B1AD-58FCB6A4A198}" destId="{1315DBF2-6056-4AFE-893C-62917FF97E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FC6056-A908-4FEE-A74D-F64F4B01D7E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A16EC-FEE9-4586-9C10-6FF819444EA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МАУ ДО «ДШИ г. Зеленоградска» стала 4-й в региональном конкурсе в номинации «Лучшая детская школа искусств» и получила гранд в размере 50 тыс. руб.</a:t>
          </a:r>
          <a:endParaRPr lang="ru-RU" dirty="0">
            <a:solidFill>
              <a:schemeClr val="tx1"/>
            </a:solidFill>
          </a:endParaRPr>
        </a:p>
      </dgm:t>
    </dgm:pt>
    <dgm:pt modelId="{7EBF4D30-6ACA-450F-BFC5-4123C5818770}" type="parTrans" cxnId="{87AB91DA-38E7-43B2-BEB8-48B288E521E3}">
      <dgm:prSet/>
      <dgm:spPr/>
      <dgm:t>
        <a:bodyPr/>
        <a:lstStyle/>
        <a:p>
          <a:endParaRPr lang="ru-RU"/>
        </a:p>
      </dgm:t>
    </dgm:pt>
    <dgm:pt modelId="{1CFB0D86-4E9A-4940-8B1A-A5744D9993EA}" type="sibTrans" cxnId="{87AB91DA-38E7-43B2-BEB8-48B288E521E3}">
      <dgm:prSet/>
      <dgm:spPr/>
      <dgm:t>
        <a:bodyPr/>
        <a:lstStyle/>
        <a:p>
          <a:endParaRPr lang="ru-RU"/>
        </a:p>
      </dgm:t>
    </dgm:pt>
    <dgm:pt modelId="{0CD593B5-A58B-4A4F-9BBE-2D1C7AB1754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МАУ ДО ДЮСШ «Янтарь»  стала 1-й в областном смотре- конкурсе среди детско-юношеских спортивных школ  и получила гранд  в размере 200 000 рублей. </a:t>
          </a:r>
          <a:endParaRPr lang="ru-RU" dirty="0">
            <a:solidFill>
              <a:schemeClr val="tx1"/>
            </a:solidFill>
          </a:endParaRPr>
        </a:p>
      </dgm:t>
    </dgm:pt>
    <dgm:pt modelId="{688DD47A-5942-456F-AF70-94C2ABE3827C}" type="parTrans" cxnId="{FF26A987-205A-426E-A49E-A5B30448255F}">
      <dgm:prSet/>
      <dgm:spPr/>
      <dgm:t>
        <a:bodyPr/>
        <a:lstStyle/>
        <a:p>
          <a:endParaRPr lang="ru-RU"/>
        </a:p>
      </dgm:t>
    </dgm:pt>
    <dgm:pt modelId="{DD89965E-D619-4F42-BCE8-5B7CE10B0227}" type="sibTrans" cxnId="{FF26A987-205A-426E-A49E-A5B30448255F}">
      <dgm:prSet/>
      <dgm:spPr/>
      <dgm:t>
        <a:bodyPr/>
        <a:lstStyle/>
        <a:p>
          <a:endParaRPr lang="ru-RU"/>
        </a:p>
      </dgm:t>
    </dgm:pt>
    <dgm:pt modelId="{C975C8A4-E68A-4769-AC7D-36D955048498}" type="pres">
      <dgm:prSet presAssocID="{EFFC6056-A908-4FEE-A74D-F64F4B01D7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DCD64-04D1-46CE-8B4C-EC20B8A1393E}" type="pres">
      <dgm:prSet presAssocID="{0CD593B5-A58B-4A4F-9BBE-2D1C7AB17549}" presName="composite" presStyleCnt="0"/>
      <dgm:spPr/>
    </dgm:pt>
    <dgm:pt modelId="{AC8BAE3D-4F43-44F4-A260-273918C85029}" type="pres">
      <dgm:prSet presAssocID="{0CD593B5-A58B-4A4F-9BBE-2D1C7AB1754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85302D9-3609-40AD-B806-0D53CABA5C44}" type="pres">
      <dgm:prSet presAssocID="{0CD593B5-A58B-4A4F-9BBE-2D1C7AB1754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488F-5FD8-43A4-88A9-E99C7E1D40B3}" type="pres">
      <dgm:prSet presAssocID="{DD89965E-D619-4F42-BCE8-5B7CE10B0227}" presName="spacing" presStyleCnt="0"/>
      <dgm:spPr/>
    </dgm:pt>
    <dgm:pt modelId="{0E5300CA-FF14-4CAB-B376-3935C436D6CF}" type="pres">
      <dgm:prSet presAssocID="{6DFA16EC-FEE9-4586-9C10-6FF819444EA5}" presName="composite" presStyleCnt="0"/>
      <dgm:spPr/>
    </dgm:pt>
    <dgm:pt modelId="{03A5B551-0504-4A10-9DA3-881295281466}" type="pres">
      <dgm:prSet presAssocID="{6DFA16EC-FEE9-4586-9C10-6FF819444EA5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7981737-0588-4115-8864-9CF4EE8C4205}" type="pres">
      <dgm:prSet presAssocID="{6DFA16EC-FEE9-4586-9C10-6FF819444EA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B91DA-38E7-43B2-BEB8-48B288E521E3}" srcId="{EFFC6056-A908-4FEE-A74D-F64F4B01D7E4}" destId="{6DFA16EC-FEE9-4586-9C10-6FF819444EA5}" srcOrd="1" destOrd="0" parTransId="{7EBF4D30-6ACA-450F-BFC5-4123C5818770}" sibTransId="{1CFB0D86-4E9A-4940-8B1A-A5744D9993EA}"/>
    <dgm:cxn modelId="{FF26A987-205A-426E-A49E-A5B30448255F}" srcId="{EFFC6056-A908-4FEE-A74D-F64F4B01D7E4}" destId="{0CD593B5-A58B-4A4F-9BBE-2D1C7AB17549}" srcOrd="0" destOrd="0" parTransId="{688DD47A-5942-456F-AF70-94C2ABE3827C}" sibTransId="{DD89965E-D619-4F42-BCE8-5B7CE10B0227}"/>
    <dgm:cxn modelId="{48BE47CA-4B78-42D1-B085-48D9F7D786CD}" type="presOf" srcId="{0CD593B5-A58B-4A4F-9BBE-2D1C7AB17549}" destId="{485302D9-3609-40AD-B806-0D53CABA5C44}" srcOrd="0" destOrd="0" presId="urn:microsoft.com/office/officeart/2005/8/layout/vList3"/>
    <dgm:cxn modelId="{5D5CAC45-4373-45B2-A41B-6FAE30ACF9D0}" type="presOf" srcId="{EFFC6056-A908-4FEE-A74D-F64F4B01D7E4}" destId="{C975C8A4-E68A-4769-AC7D-36D955048498}" srcOrd="0" destOrd="0" presId="urn:microsoft.com/office/officeart/2005/8/layout/vList3"/>
    <dgm:cxn modelId="{E74CE6A6-9D09-4CA3-BCBB-C488CA35DE09}" type="presOf" srcId="{6DFA16EC-FEE9-4586-9C10-6FF819444EA5}" destId="{A7981737-0588-4115-8864-9CF4EE8C4205}" srcOrd="0" destOrd="0" presId="urn:microsoft.com/office/officeart/2005/8/layout/vList3"/>
    <dgm:cxn modelId="{4EC8EC9B-61AF-47CA-88B5-42ECA50CF117}" type="presParOf" srcId="{C975C8A4-E68A-4769-AC7D-36D955048498}" destId="{268DCD64-04D1-46CE-8B4C-EC20B8A1393E}" srcOrd="0" destOrd="0" presId="urn:microsoft.com/office/officeart/2005/8/layout/vList3"/>
    <dgm:cxn modelId="{4B8C7FFA-2FA1-4CA1-B339-AE3A621A5A3F}" type="presParOf" srcId="{268DCD64-04D1-46CE-8B4C-EC20B8A1393E}" destId="{AC8BAE3D-4F43-44F4-A260-273918C85029}" srcOrd="0" destOrd="0" presId="urn:microsoft.com/office/officeart/2005/8/layout/vList3"/>
    <dgm:cxn modelId="{F7E593F9-F7BE-4368-8377-9DC90EE52AF6}" type="presParOf" srcId="{268DCD64-04D1-46CE-8B4C-EC20B8A1393E}" destId="{485302D9-3609-40AD-B806-0D53CABA5C44}" srcOrd="1" destOrd="0" presId="urn:microsoft.com/office/officeart/2005/8/layout/vList3"/>
    <dgm:cxn modelId="{8D99D046-DF70-4D58-9145-D746733D3732}" type="presParOf" srcId="{C975C8A4-E68A-4769-AC7D-36D955048498}" destId="{24B2488F-5FD8-43A4-88A9-E99C7E1D40B3}" srcOrd="1" destOrd="0" presId="urn:microsoft.com/office/officeart/2005/8/layout/vList3"/>
    <dgm:cxn modelId="{E3EC165C-4930-4701-B181-0EB0BA541EEB}" type="presParOf" srcId="{C975C8A4-E68A-4769-AC7D-36D955048498}" destId="{0E5300CA-FF14-4CAB-B376-3935C436D6CF}" srcOrd="2" destOrd="0" presId="urn:microsoft.com/office/officeart/2005/8/layout/vList3"/>
    <dgm:cxn modelId="{C1CA28EB-9BD5-4831-B79A-8B16B0B4B814}" type="presParOf" srcId="{0E5300CA-FF14-4CAB-B376-3935C436D6CF}" destId="{03A5B551-0504-4A10-9DA3-881295281466}" srcOrd="0" destOrd="0" presId="urn:microsoft.com/office/officeart/2005/8/layout/vList3"/>
    <dgm:cxn modelId="{CF9133B7-ACC0-491C-859D-120D16488731}" type="presParOf" srcId="{0E5300CA-FF14-4CAB-B376-3935C436D6CF}" destId="{A7981737-0588-4115-8864-9CF4EE8C42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939772-DCDD-48A1-B382-CCD5659704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6BA0F4-0152-4330-BE3B-9070984C8C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Семьям с детьми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20C867-A245-43E0-8B43-1FD0A20214AF}" type="parTrans" cxnId="{221BB203-10A1-4F92-AD76-DF27B68E6F2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385A35-762C-4A8E-8103-BC9993DE5E39}" type="sibTrans" cxnId="{221BB203-10A1-4F92-AD76-DF27B68E6F2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968BC8-B3A5-4432-9382-6A133B309C0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к школе детей из малообеспеченных семей: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55AB6F-4F97-43FA-AFEE-599E1F1E2047}" type="parTrans" cxnId="{AE296D1D-BA77-4179-86B2-764CAD5FAAD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5A29B2-D6BF-466D-A234-DF6FE28331B4}" type="sibTrans" cxnId="{AE296D1D-BA77-4179-86B2-764CAD5FAAD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D674C0-7C0D-406A-AC0C-8983DC15F70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Пенсионерам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D0A5AE-86D0-43E8-83D4-33CE7259F2D9}" type="parTrans" cxnId="{981EDB90-5F04-4E0A-A0E1-FEF1CDC0AC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84F21-2C6A-4C03-A071-2D13FFD57E65}" type="sibTrans" cxnId="{981EDB90-5F04-4E0A-A0E1-FEF1CDC0AC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553DF4-29D4-4D74-AD71-7E8AD0C28FFA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оказание помощи в связи с пожаром за пострадавшее жилое помещение;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E3AA98-AB80-48F0-A334-35923FCCE83E}" type="parTrans" cxnId="{F712C454-622D-4E7F-BB4F-E0B8C5118C1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D21487-1861-4BC6-81E3-761364E4F0DD}" type="sibTrans" cxnId="{F712C454-622D-4E7F-BB4F-E0B8C5118C1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9E6F17-F27F-4E03-A0FA-098E37A17D9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Пожилым людям и инвалидам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CD587-8C33-4699-B0F7-B31BB7A41EC1}" type="parTrans" cxnId="{4361BF7B-28A6-498E-9ECF-9C15F21623B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2505F-6611-41F5-A349-60D7F2E2DE1B}" type="sibTrans" cxnId="{4361BF7B-28A6-498E-9ECF-9C15F21623B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74B146-6410-46A2-9CBA-9D50A3931B89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предоставление социально-бытовых услуг на дому;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FD7684-DB7F-45EB-9F97-ADACBC805187}" type="parTrans" cxnId="{7E097335-4146-4452-B64C-BE23A03533C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A4985C-7175-4BAA-A6E2-A67687AF32F0}" type="sibTrans" cxnId="{7E097335-4146-4452-B64C-BE23A03533C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F7011C-DD88-4B15-B6EF-78F158070754}">
      <dgm:prSet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летнего отдыха и трудоустройство подростков: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BC2B56-B1FF-48A8-AFE0-27D5D8769994}" type="parTrans" cxnId="{8E0B4104-ECAC-411B-8395-9F85D064D1C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9BB6A-B921-4BD9-8179-9BA3CE3B5944}" type="sibTrans" cxnId="{8E0B4104-ECAC-411B-8395-9F85D064D1C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5FB9CC-418D-4DA3-9488-5B05BF813582}">
      <dgm:prSet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дополнительное питание детей из малообеспеченных семей инфицированных туберкулезом;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9EF74A-AAD8-4F97-B5B4-D592F996FDD4}" type="parTrans" cxnId="{5389FE32-DE95-45D1-8787-4E4EE9981E8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356EB5-D9F7-43B5-91EA-E43DE12665F6}" type="sibTrans" cxnId="{5389FE32-DE95-45D1-8787-4E4EE9981E8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41783-D760-48B6-BE4F-36CC58970F43}">
      <dgm:prSet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поощрительная стипендия многодетных семьей, имеющих 5 и более детей;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80E2AA-FA10-4734-99BC-1978BF0D728F}" type="parTrans" cxnId="{40CE7CCF-DE05-4DDA-8A1E-E2873FD4E98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A7F96A-C895-483E-BB0E-FFF25CD07C84}" type="sibTrans" cxnId="{40CE7CCF-DE05-4DDA-8A1E-E2873FD4E98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AAFBA-E327-4836-AB25-A2A2638B9668}">
      <dgm:prSet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национального проекта «Доступное жилье молодым семьям»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B10FC-164F-4CEC-8BCA-13BAE731C692}" type="parTrans" cxnId="{E023B573-BA25-47B8-A4C7-E7E4BF792F9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A367DC-2A5F-4E78-942D-B7DFC7BB25A3}" type="sibTrans" cxnId="{E023B573-BA25-47B8-A4C7-E7E4BF792F9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BFB0DA-F686-47D0-8A85-D5E08CDC55F0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 приобретение жизненно необходимых лекарств;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8D4728-E95B-4906-8162-242FEDAAED4C}" type="parTrans" cxnId="{D49F8E60-8756-4B4B-A50C-8B5BE7E61D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231E0E-9E83-43CA-9B3C-BAA3283EC320}" type="sibTrans" cxnId="{D49F8E60-8756-4B4B-A50C-8B5BE7E61D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6CFE10-CBC5-42C1-93CE-4E4EE84FDCD0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 приобретение топлива;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92DE1D-9A86-44CA-B8CA-E5E8BED0703F}" type="parTrans" cxnId="{E346E9EE-9401-4727-9A72-3548F13CF6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368DA7-D4A7-4815-AB2B-E47AF60C0E29}" type="sibTrans" cxnId="{E346E9EE-9401-4727-9A72-3548F13CF6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D17875-42D5-400A-BBF5-EF1E6B149F16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 платные операции;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74FE0D-CA43-407A-B1BC-71D6421BD356}" type="parTrans" cxnId="{73741DFA-4B86-470D-BFA9-F9761EAC9F1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935280-D1BA-4894-B9EA-7221A0DF9AC9}" type="sibTrans" cxnId="{73741DFA-4B86-470D-BFA9-F9761EAC9F1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8BFF0E-96CC-4B36-9887-7BF30AD7438E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 льготы при посещении бани;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88A82E-BC9F-433B-A711-5CC2BE7D1C1B}" type="parTrans" cxnId="{B2DB5440-4B6D-4D6D-851A-3EDB0CDAE4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6FA530-F4FE-4099-B7EE-E5654A55DAB8}" type="sibTrans" cxnId="{B2DB5440-4B6D-4D6D-851A-3EDB0CDAE4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5F6641-7207-4868-822E-29D2619CA8D0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 подписку газеты «Волна»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30D873-97D5-4548-8F4B-A29FCB9C5E10}" type="parTrans" cxnId="{8F0C974A-18D7-45BC-A8B4-35DFEA6BC73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A936F6-2492-4C45-B3BD-9E4B6E9B1D54}" type="sibTrans" cxnId="{8F0C974A-18D7-45BC-A8B4-35DFEA6BC73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05C621-D98D-4ABF-A9F4-619E9AD0D3DF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улучшение жилищных условий.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27362E-386D-4FC7-BEE7-5C238238FF73}" type="parTrans" cxnId="{06976B2B-F36D-4D18-B721-C4131FB2AA4E}">
      <dgm:prSet/>
      <dgm:spPr/>
    </dgm:pt>
    <dgm:pt modelId="{7A9F243C-30E4-4101-9A74-D4ED12E71526}" type="sibTrans" cxnId="{06976B2B-F36D-4D18-B721-C4131FB2AA4E}">
      <dgm:prSet/>
      <dgm:spPr/>
    </dgm:pt>
    <dgm:pt modelId="{F58E2011-93C8-4A9F-8782-7B8E27806441}" type="pres">
      <dgm:prSet presAssocID="{41939772-DCDD-48A1-B382-CCD5659704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A07A7-FCE5-427F-9DD0-E5CA48C8E942}" type="pres">
      <dgm:prSet presAssocID="{786BA0F4-0152-4330-BE3B-9070984C8CE1}" presName="linNode" presStyleCnt="0"/>
      <dgm:spPr/>
    </dgm:pt>
    <dgm:pt modelId="{4B7FC44E-61C9-4E4E-BF75-D0051AB0DF56}" type="pres">
      <dgm:prSet presAssocID="{786BA0F4-0152-4330-BE3B-9070984C8C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4E387-FCC4-4266-AC7F-D35491F802A3}" type="pres">
      <dgm:prSet presAssocID="{786BA0F4-0152-4330-BE3B-9070984C8CE1}" presName="descendantText" presStyleLbl="alignAccFollowNode1" presStyleIdx="0" presStyleCnt="3" custScaleY="131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4FB4F-8371-4044-8422-E82F3CD34A61}" type="pres">
      <dgm:prSet presAssocID="{DD385A35-762C-4A8E-8103-BC9993DE5E39}" presName="sp" presStyleCnt="0"/>
      <dgm:spPr/>
    </dgm:pt>
    <dgm:pt modelId="{2738139B-97D8-4F49-9957-2CA572C01E61}" type="pres">
      <dgm:prSet presAssocID="{16D674C0-7C0D-406A-AC0C-8983DC15F709}" presName="linNode" presStyleCnt="0"/>
      <dgm:spPr/>
    </dgm:pt>
    <dgm:pt modelId="{4B097B09-A609-4B6D-A0FA-0602F10AC1B9}" type="pres">
      <dgm:prSet presAssocID="{16D674C0-7C0D-406A-AC0C-8983DC15F70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A2666-BBAF-4B90-A520-D9C55929F19E}" type="pres">
      <dgm:prSet presAssocID="{16D674C0-7C0D-406A-AC0C-8983DC15F709}" presName="descendantText" presStyleLbl="alignAccFollowNode1" presStyleIdx="1" presStyleCnt="3" custScaleY="125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4C6A2-1E21-41AC-961E-E8A1E438BAB7}" type="pres">
      <dgm:prSet presAssocID="{0E984F21-2C6A-4C03-A071-2D13FFD57E65}" presName="sp" presStyleCnt="0"/>
      <dgm:spPr/>
    </dgm:pt>
    <dgm:pt modelId="{4AF19F5D-9F66-4246-A9B8-C50436C2C704}" type="pres">
      <dgm:prSet presAssocID="{FE9E6F17-F27F-4E03-A0FA-098E37A17D90}" presName="linNode" presStyleCnt="0"/>
      <dgm:spPr/>
    </dgm:pt>
    <dgm:pt modelId="{7DF19244-772A-4371-A274-5ACC83E3DE1B}" type="pres">
      <dgm:prSet presAssocID="{FE9E6F17-F27F-4E03-A0FA-098E37A17D90}" presName="parentText" presStyleLbl="node1" presStyleIdx="2" presStyleCnt="3" custScaleY="48186" custLinFactNeighborX="-1171" custLinFactNeighborY="-1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BD6A1-D1A6-45E2-BE27-38F01E9FF040}" type="pres">
      <dgm:prSet presAssocID="{FE9E6F17-F27F-4E03-A0FA-098E37A17D90}" presName="descendantText" presStyleLbl="alignAccFollowNode1" presStyleIdx="2" presStyleCnt="3" custScaleY="59730" custLinFactNeighborX="-2430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E7CCF-DE05-4DDA-8A1E-E2873FD4E988}" srcId="{786BA0F4-0152-4330-BE3B-9070984C8CE1}" destId="{E1541783-D760-48B6-BE4F-36CC58970F43}" srcOrd="3" destOrd="0" parTransId="{B880E2AA-FA10-4734-99BC-1978BF0D728F}" sibTransId="{7EA7F96A-C895-483E-BB0E-FFF25CD07C84}"/>
    <dgm:cxn modelId="{981EDB90-5F04-4E0A-A0E1-FEF1CDC0AC20}" srcId="{41939772-DCDD-48A1-B382-CCD5659704F2}" destId="{16D674C0-7C0D-406A-AC0C-8983DC15F709}" srcOrd="1" destOrd="0" parTransId="{96D0A5AE-86D0-43E8-83D4-33CE7259F2D9}" sibTransId="{0E984F21-2C6A-4C03-A071-2D13FFD57E65}"/>
    <dgm:cxn modelId="{E1FC24CC-2F39-4B52-9C47-FA65E9310843}" type="presOf" srcId="{FE9E6F17-F27F-4E03-A0FA-098E37A17D90}" destId="{7DF19244-772A-4371-A274-5ACC83E3DE1B}" srcOrd="0" destOrd="0" presId="urn:microsoft.com/office/officeart/2005/8/layout/vList5"/>
    <dgm:cxn modelId="{5389FE32-DE95-45D1-8787-4E4EE9981E8E}" srcId="{786BA0F4-0152-4330-BE3B-9070984C8CE1}" destId="{7E5FB9CC-418D-4DA3-9488-5B05BF813582}" srcOrd="2" destOrd="0" parTransId="{7A9EF74A-AAD8-4F97-B5B4-D592F996FDD4}" sibTransId="{8F356EB5-D9F7-43B5-91EA-E43DE12665F6}"/>
    <dgm:cxn modelId="{8BEFED47-4A59-4B79-A782-9565045043EE}" type="presOf" srcId="{6E968BC8-B3A5-4432-9382-6A133B309C0D}" destId="{2AF4E387-FCC4-4266-AC7F-D35491F802A3}" srcOrd="0" destOrd="0" presId="urn:microsoft.com/office/officeart/2005/8/layout/vList5"/>
    <dgm:cxn modelId="{B1D9F974-F011-43A3-A457-5BF93A1DA0E2}" type="presOf" srcId="{BB8AAFBA-E327-4836-AB25-A2A2638B9668}" destId="{2AF4E387-FCC4-4266-AC7F-D35491F802A3}" srcOrd="0" destOrd="4" presId="urn:microsoft.com/office/officeart/2005/8/layout/vList5"/>
    <dgm:cxn modelId="{4361BF7B-28A6-498E-9ECF-9C15F21623B5}" srcId="{41939772-DCDD-48A1-B382-CCD5659704F2}" destId="{FE9E6F17-F27F-4E03-A0FA-098E37A17D90}" srcOrd="2" destOrd="0" parTransId="{152CD587-8C33-4699-B0F7-B31BB7A41EC1}" sibTransId="{DAB2505F-6611-41F5-A349-60D7F2E2DE1B}"/>
    <dgm:cxn modelId="{9962DEBD-34C2-4241-A0E0-E391D72499A6}" type="presOf" srcId="{41939772-DCDD-48A1-B382-CCD5659704F2}" destId="{F58E2011-93C8-4A9F-8782-7B8E27806441}" srcOrd="0" destOrd="0" presId="urn:microsoft.com/office/officeart/2005/8/layout/vList5"/>
    <dgm:cxn modelId="{D49F8E60-8756-4B4B-A50C-8B5BE7E61D67}" srcId="{16D674C0-7C0D-406A-AC0C-8983DC15F709}" destId="{0DBFB0DA-F686-47D0-8A85-D5E08CDC55F0}" srcOrd="1" destOrd="0" parTransId="{E38D4728-E95B-4906-8162-242FEDAAED4C}" sibTransId="{3F231E0E-9E83-43CA-9B3C-BAA3283EC320}"/>
    <dgm:cxn modelId="{AE296D1D-BA77-4179-86B2-764CAD5FAADC}" srcId="{786BA0F4-0152-4330-BE3B-9070984C8CE1}" destId="{6E968BC8-B3A5-4432-9382-6A133B309C0D}" srcOrd="0" destOrd="0" parTransId="{1E55AB6F-4F97-43FA-AFEE-599E1F1E2047}" sibTransId="{CD5A29B2-D6BF-466D-A234-DF6FE28331B4}"/>
    <dgm:cxn modelId="{FADCBC49-C203-4EC6-97B3-2298EE3380BE}" type="presOf" srcId="{89F7011C-DD88-4B15-B6EF-78F158070754}" destId="{2AF4E387-FCC4-4266-AC7F-D35491F802A3}" srcOrd="0" destOrd="1" presId="urn:microsoft.com/office/officeart/2005/8/layout/vList5"/>
    <dgm:cxn modelId="{F712C454-622D-4E7F-BB4F-E0B8C5118C1E}" srcId="{16D674C0-7C0D-406A-AC0C-8983DC15F709}" destId="{06553DF4-29D4-4D74-AD71-7E8AD0C28FFA}" srcOrd="0" destOrd="0" parTransId="{D3E3AA98-AB80-48F0-A334-35923FCCE83E}" sibTransId="{3DD21487-1861-4BC6-81E3-761364E4F0DD}"/>
    <dgm:cxn modelId="{C9169E2C-2A1E-4214-80D4-E1BFE2530496}" type="presOf" srcId="{858BFF0E-96CC-4B36-9887-7BF30AD7438E}" destId="{813A2666-BBAF-4B90-A520-D9C55929F19E}" srcOrd="0" destOrd="4" presId="urn:microsoft.com/office/officeart/2005/8/layout/vList5"/>
    <dgm:cxn modelId="{B2DB5440-4B6D-4D6D-851A-3EDB0CDAE4B9}" srcId="{16D674C0-7C0D-406A-AC0C-8983DC15F709}" destId="{858BFF0E-96CC-4B36-9887-7BF30AD7438E}" srcOrd="4" destOrd="0" parTransId="{A888A82E-BC9F-433B-A711-5CC2BE7D1C1B}" sibTransId="{006FA530-F4FE-4099-B7EE-E5654A55DAB8}"/>
    <dgm:cxn modelId="{9C5D94F8-D771-49A1-9985-397785BDF24A}" type="presOf" srcId="{786BA0F4-0152-4330-BE3B-9070984C8CE1}" destId="{4B7FC44E-61C9-4E4E-BF75-D0051AB0DF56}" srcOrd="0" destOrd="0" presId="urn:microsoft.com/office/officeart/2005/8/layout/vList5"/>
    <dgm:cxn modelId="{CDB062A2-3440-44F8-BC05-92C192A94963}" type="presOf" srcId="{255F6641-7207-4868-822E-29D2619CA8D0}" destId="{813A2666-BBAF-4B90-A520-D9C55929F19E}" srcOrd="0" destOrd="5" presId="urn:microsoft.com/office/officeart/2005/8/layout/vList5"/>
    <dgm:cxn modelId="{70BB078C-945B-4532-ADB1-FE341537EC10}" type="presOf" srcId="{06553DF4-29D4-4D74-AD71-7E8AD0C28FFA}" destId="{813A2666-BBAF-4B90-A520-D9C55929F19E}" srcOrd="0" destOrd="0" presId="urn:microsoft.com/office/officeart/2005/8/layout/vList5"/>
    <dgm:cxn modelId="{4490E017-7138-44B2-B947-32C6E2BA810D}" type="presOf" srcId="{3174B146-6410-46A2-9CBA-9D50A3931B89}" destId="{3E5BD6A1-D1A6-45E2-BE27-38F01E9FF040}" srcOrd="0" destOrd="0" presId="urn:microsoft.com/office/officeart/2005/8/layout/vList5"/>
    <dgm:cxn modelId="{CCA702C4-E9E2-4736-9C56-0007CC04998D}" type="presOf" srcId="{C76CFE10-CBC5-42C1-93CE-4E4EE84FDCD0}" destId="{813A2666-BBAF-4B90-A520-D9C55929F19E}" srcOrd="0" destOrd="2" presId="urn:microsoft.com/office/officeart/2005/8/layout/vList5"/>
    <dgm:cxn modelId="{ECC96D1C-E8B7-496D-84C5-6CB6593B2B1B}" type="presOf" srcId="{6705C621-D98D-4ABF-A9F4-619E9AD0D3DF}" destId="{3E5BD6A1-D1A6-45E2-BE27-38F01E9FF040}" srcOrd="0" destOrd="1" presId="urn:microsoft.com/office/officeart/2005/8/layout/vList5"/>
    <dgm:cxn modelId="{06976B2B-F36D-4D18-B721-C4131FB2AA4E}" srcId="{FE9E6F17-F27F-4E03-A0FA-098E37A17D90}" destId="{6705C621-D98D-4ABF-A9F4-619E9AD0D3DF}" srcOrd="1" destOrd="0" parTransId="{B027362E-386D-4FC7-BEE7-5C238238FF73}" sibTransId="{7A9F243C-30E4-4101-9A74-D4ED12E71526}"/>
    <dgm:cxn modelId="{7E097335-4146-4452-B64C-BE23A03533C8}" srcId="{FE9E6F17-F27F-4E03-A0FA-098E37A17D90}" destId="{3174B146-6410-46A2-9CBA-9D50A3931B89}" srcOrd="0" destOrd="0" parTransId="{6FFD7684-DB7F-45EB-9F97-ADACBC805187}" sibTransId="{63A4985C-7175-4BAA-A6E2-A67687AF32F0}"/>
    <dgm:cxn modelId="{E023B573-BA25-47B8-A4C7-E7E4BF792F9E}" srcId="{786BA0F4-0152-4330-BE3B-9070984C8CE1}" destId="{BB8AAFBA-E327-4836-AB25-A2A2638B9668}" srcOrd="4" destOrd="0" parTransId="{D79B10FC-164F-4CEC-8BCA-13BAE731C692}" sibTransId="{4DA367DC-2A5F-4E78-942D-B7DFC7BB25A3}"/>
    <dgm:cxn modelId="{77AED3F0-E72B-4615-9FF3-22C53AC27DC3}" type="presOf" srcId="{7E5FB9CC-418D-4DA3-9488-5B05BF813582}" destId="{2AF4E387-FCC4-4266-AC7F-D35491F802A3}" srcOrd="0" destOrd="2" presId="urn:microsoft.com/office/officeart/2005/8/layout/vList5"/>
    <dgm:cxn modelId="{221BB203-10A1-4F92-AD76-DF27B68E6F23}" srcId="{41939772-DCDD-48A1-B382-CCD5659704F2}" destId="{786BA0F4-0152-4330-BE3B-9070984C8CE1}" srcOrd="0" destOrd="0" parTransId="{5120C867-A245-43E0-8B43-1FD0A20214AF}" sibTransId="{DD385A35-762C-4A8E-8103-BC9993DE5E39}"/>
    <dgm:cxn modelId="{A80AE82D-B96B-4050-B0CE-61649762D1D5}" type="presOf" srcId="{0DBFB0DA-F686-47D0-8A85-D5E08CDC55F0}" destId="{813A2666-BBAF-4B90-A520-D9C55929F19E}" srcOrd="0" destOrd="1" presId="urn:microsoft.com/office/officeart/2005/8/layout/vList5"/>
    <dgm:cxn modelId="{8F0C974A-18D7-45BC-A8B4-35DFEA6BC734}" srcId="{16D674C0-7C0D-406A-AC0C-8983DC15F709}" destId="{255F6641-7207-4868-822E-29D2619CA8D0}" srcOrd="5" destOrd="0" parTransId="{2630D873-97D5-4548-8F4B-A29FCB9C5E10}" sibTransId="{62A936F6-2492-4C45-B3BD-9E4B6E9B1D54}"/>
    <dgm:cxn modelId="{E346E9EE-9401-4727-9A72-3548F13CF697}" srcId="{16D674C0-7C0D-406A-AC0C-8983DC15F709}" destId="{C76CFE10-CBC5-42C1-93CE-4E4EE84FDCD0}" srcOrd="2" destOrd="0" parTransId="{8092DE1D-9A86-44CA-B8CA-E5E8BED0703F}" sibTransId="{45368DA7-D4A7-4815-AB2B-E47AF60C0E29}"/>
    <dgm:cxn modelId="{CA7E88E2-6054-45D2-9FB0-B3763772B372}" type="presOf" srcId="{04D17875-42D5-400A-BBF5-EF1E6B149F16}" destId="{813A2666-BBAF-4B90-A520-D9C55929F19E}" srcOrd="0" destOrd="3" presId="urn:microsoft.com/office/officeart/2005/8/layout/vList5"/>
    <dgm:cxn modelId="{300535A8-5CC5-4032-80B1-7FA3DC0B91EB}" type="presOf" srcId="{E1541783-D760-48B6-BE4F-36CC58970F43}" destId="{2AF4E387-FCC4-4266-AC7F-D35491F802A3}" srcOrd="0" destOrd="3" presId="urn:microsoft.com/office/officeart/2005/8/layout/vList5"/>
    <dgm:cxn modelId="{8E0B4104-ECAC-411B-8395-9F85D064D1CB}" srcId="{786BA0F4-0152-4330-BE3B-9070984C8CE1}" destId="{89F7011C-DD88-4B15-B6EF-78F158070754}" srcOrd="1" destOrd="0" parTransId="{5BBC2B56-B1FF-48A8-AFE0-27D5D8769994}" sibTransId="{8A09BB6A-B921-4BD9-8179-9BA3CE3B5944}"/>
    <dgm:cxn modelId="{73741DFA-4B86-470D-BFA9-F9761EAC9F16}" srcId="{16D674C0-7C0D-406A-AC0C-8983DC15F709}" destId="{04D17875-42D5-400A-BBF5-EF1E6B149F16}" srcOrd="3" destOrd="0" parTransId="{A574FE0D-CA43-407A-B1BC-71D6421BD356}" sibTransId="{14935280-D1BA-4894-B9EA-7221A0DF9AC9}"/>
    <dgm:cxn modelId="{A70C2B8F-F459-44AF-86DC-DB6B7EED9DB6}" type="presOf" srcId="{16D674C0-7C0D-406A-AC0C-8983DC15F709}" destId="{4B097B09-A609-4B6D-A0FA-0602F10AC1B9}" srcOrd="0" destOrd="0" presId="urn:microsoft.com/office/officeart/2005/8/layout/vList5"/>
    <dgm:cxn modelId="{30F3F8E3-F800-4A23-8DDC-CB422297F54F}" type="presParOf" srcId="{F58E2011-93C8-4A9F-8782-7B8E27806441}" destId="{C87A07A7-FCE5-427F-9DD0-E5CA48C8E942}" srcOrd="0" destOrd="0" presId="urn:microsoft.com/office/officeart/2005/8/layout/vList5"/>
    <dgm:cxn modelId="{754363FC-D9BA-4B3A-9873-4F35A8890EAA}" type="presParOf" srcId="{C87A07A7-FCE5-427F-9DD0-E5CA48C8E942}" destId="{4B7FC44E-61C9-4E4E-BF75-D0051AB0DF56}" srcOrd="0" destOrd="0" presId="urn:microsoft.com/office/officeart/2005/8/layout/vList5"/>
    <dgm:cxn modelId="{97D6B46E-7DD9-4D66-AA42-0A222226DA68}" type="presParOf" srcId="{C87A07A7-FCE5-427F-9DD0-E5CA48C8E942}" destId="{2AF4E387-FCC4-4266-AC7F-D35491F802A3}" srcOrd="1" destOrd="0" presId="urn:microsoft.com/office/officeart/2005/8/layout/vList5"/>
    <dgm:cxn modelId="{E60CEC46-6631-4B0F-8664-B41A16BBB534}" type="presParOf" srcId="{F58E2011-93C8-4A9F-8782-7B8E27806441}" destId="{7A84FB4F-8371-4044-8422-E82F3CD34A61}" srcOrd="1" destOrd="0" presId="urn:microsoft.com/office/officeart/2005/8/layout/vList5"/>
    <dgm:cxn modelId="{CDAD39F2-D02D-4C82-9D9B-079EC99F2244}" type="presParOf" srcId="{F58E2011-93C8-4A9F-8782-7B8E27806441}" destId="{2738139B-97D8-4F49-9957-2CA572C01E61}" srcOrd="2" destOrd="0" presId="urn:microsoft.com/office/officeart/2005/8/layout/vList5"/>
    <dgm:cxn modelId="{BEA4D788-7EB6-40AE-B371-D6AD83728A6F}" type="presParOf" srcId="{2738139B-97D8-4F49-9957-2CA572C01E61}" destId="{4B097B09-A609-4B6D-A0FA-0602F10AC1B9}" srcOrd="0" destOrd="0" presId="urn:microsoft.com/office/officeart/2005/8/layout/vList5"/>
    <dgm:cxn modelId="{84F48199-2CFE-4F52-9DB6-1EF286C85E14}" type="presParOf" srcId="{2738139B-97D8-4F49-9957-2CA572C01E61}" destId="{813A2666-BBAF-4B90-A520-D9C55929F19E}" srcOrd="1" destOrd="0" presId="urn:microsoft.com/office/officeart/2005/8/layout/vList5"/>
    <dgm:cxn modelId="{6B075A6D-60F2-4971-B339-BE5810FFF69E}" type="presParOf" srcId="{F58E2011-93C8-4A9F-8782-7B8E27806441}" destId="{E154C6A2-1E21-41AC-961E-E8A1E438BAB7}" srcOrd="3" destOrd="0" presId="urn:microsoft.com/office/officeart/2005/8/layout/vList5"/>
    <dgm:cxn modelId="{8A652333-1262-487B-8EB9-2362A154DB7A}" type="presParOf" srcId="{F58E2011-93C8-4A9F-8782-7B8E27806441}" destId="{4AF19F5D-9F66-4246-A9B8-C50436C2C704}" srcOrd="4" destOrd="0" presId="urn:microsoft.com/office/officeart/2005/8/layout/vList5"/>
    <dgm:cxn modelId="{7CF6C34F-615C-49D8-A6DC-33FEF5F131BA}" type="presParOf" srcId="{4AF19F5D-9F66-4246-A9B8-C50436C2C704}" destId="{7DF19244-772A-4371-A274-5ACC83E3DE1B}" srcOrd="0" destOrd="0" presId="urn:microsoft.com/office/officeart/2005/8/layout/vList5"/>
    <dgm:cxn modelId="{A23A32B4-1856-4AD2-9CC2-5EF3327F197A}" type="presParOf" srcId="{4AF19F5D-9F66-4246-A9B8-C50436C2C704}" destId="{3E5BD6A1-D1A6-45E2-BE27-38F01E9FF0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86CD3B-C04B-46B8-A4E0-01DF5C13608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53098EE-3542-4B75-B05A-B0C8E8961CD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Построены и введены в действие модульные ФАПы в п. Переславское и в п. Куликово.</a:t>
          </a:r>
        </a:p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Проведена закупка оборудования для них.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57DDAF-3765-4397-899D-67C9CF022D23}" type="parTrans" cxnId="{46DE6D9A-38E4-4FB2-8AC6-8A0C9208CB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CD6319-6896-4AEF-93D1-A338BC46695C}" type="sibTrans" cxnId="{46DE6D9A-38E4-4FB2-8AC6-8A0C9208CB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5C1184-B263-4CF7-A7D0-A695A636E392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 программе модернизации здравоохранения получено оборудование на сумму 27 млн. 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6F3FF-071B-419B-8823-27C852821B1D}" type="parTrans" cxnId="{4735C0E3-87D3-4FE9-99A6-9A715DDBBA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85D433-C3C7-4DFC-991A-3B61328C7A86}" type="sibTrans" cxnId="{4735C0E3-87D3-4FE9-99A6-9A715DDBBA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09AD1D-D707-46A4-B264-1A3B02A24781}" type="pres">
      <dgm:prSet presAssocID="{A186CD3B-C04B-46B8-A4E0-01DF5C13608F}" presName="linearFlow" presStyleCnt="0">
        <dgm:presLayoutVars>
          <dgm:dir/>
          <dgm:resizeHandles val="exact"/>
        </dgm:presLayoutVars>
      </dgm:prSet>
      <dgm:spPr/>
    </dgm:pt>
    <dgm:pt modelId="{772EA2D9-B191-4BAB-B642-F6953A7CE577}" type="pres">
      <dgm:prSet presAssocID="{553098EE-3542-4B75-B05A-B0C8E8961CDF}" presName="composite" presStyleCnt="0"/>
      <dgm:spPr/>
    </dgm:pt>
    <dgm:pt modelId="{950F0A41-28A5-422B-9883-65D4FA9BE4FD}" type="pres">
      <dgm:prSet presAssocID="{553098EE-3542-4B75-B05A-B0C8E8961CDF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C0B4E5E-5026-4BFB-ADF7-B884AEFEC621}" type="pres">
      <dgm:prSet presAssocID="{553098EE-3542-4B75-B05A-B0C8E8961CD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9842E-63DD-4EDE-A478-DC4F201F3036}" type="pres">
      <dgm:prSet presAssocID="{84CD6319-6896-4AEF-93D1-A338BC46695C}" presName="spacing" presStyleCnt="0"/>
      <dgm:spPr/>
    </dgm:pt>
    <dgm:pt modelId="{C0F763EE-FA14-42F1-A04E-54FC389E4BED}" type="pres">
      <dgm:prSet presAssocID="{DC5C1184-B263-4CF7-A7D0-A695A636E392}" presName="composite" presStyleCnt="0"/>
      <dgm:spPr/>
    </dgm:pt>
    <dgm:pt modelId="{D81465F7-5DDA-497E-BB6C-30372C47C176}" type="pres">
      <dgm:prSet presAssocID="{DC5C1184-B263-4CF7-A7D0-A695A636E392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8AC65DE9-229E-48DB-B105-656BEB5794B1}" type="pres">
      <dgm:prSet presAssocID="{DC5C1184-B263-4CF7-A7D0-A695A636E392}" presName="txShp" presStyleLbl="node1" presStyleIdx="1" presStyleCnt="2" custLinFactNeighborX="540" custLinFactNeighborY="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E6D9A-38E4-4FB2-8AC6-8A0C9208CB34}" srcId="{A186CD3B-C04B-46B8-A4E0-01DF5C13608F}" destId="{553098EE-3542-4B75-B05A-B0C8E8961CDF}" srcOrd="0" destOrd="0" parTransId="{5B57DDAF-3765-4397-899D-67C9CF022D23}" sibTransId="{84CD6319-6896-4AEF-93D1-A338BC46695C}"/>
    <dgm:cxn modelId="{B8952526-6E33-42AC-BE71-A5625B661CFB}" type="presOf" srcId="{DC5C1184-B263-4CF7-A7D0-A695A636E392}" destId="{8AC65DE9-229E-48DB-B105-656BEB5794B1}" srcOrd="0" destOrd="0" presId="urn:microsoft.com/office/officeart/2005/8/layout/vList3"/>
    <dgm:cxn modelId="{4735C0E3-87D3-4FE9-99A6-9A715DDBBA01}" srcId="{A186CD3B-C04B-46B8-A4E0-01DF5C13608F}" destId="{DC5C1184-B263-4CF7-A7D0-A695A636E392}" srcOrd="1" destOrd="0" parTransId="{DE96F3FF-071B-419B-8823-27C852821B1D}" sibTransId="{4F85D433-C3C7-4DFC-991A-3B61328C7A86}"/>
    <dgm:cxn modelId="{DF4A0533-A709-413B-A1D3-C62B05E47914}" type="presOf" srcId="{A186CD3B-C04B-46B8-A4E0-01DF5C13608F}" destId="{A909AD1D-D707-46A4-B264-1A3B02A24781}" srcOrd="0" destOrd="0" presId="urn:microsoft.com/office/officeart/2005/8/layout/vList3"/>
    <dgm:cxn modelId="{DE7E626B-79E8-47D7-A591-58DBC7E61741}" type="presOf" srcId="{553098EE-3542-4B75-B05A-B0C8E8961CDF}" destId="{4C0B4E5E-5026-4BFB-ADF7-B884AEFEC621}" srcOrd="0" destOrd="0" presId="urn:microsoft.com/office/officeart/2005/8/layout/vList3"/>
    <dgm:cxn modelId="{9243ED86-4557-41ED-964A-BF5C229D6887}" type="presParOf" srcId="{A909AD1D-D707-46A4-B264-1A3B02A24781}" destId="{772EA2D9-B191-4BAB-B642-F6953A7CE577}" srcOrd="0" destOrd="0" presId="urn:microsoft.com/office/officeart/2005/8/layout/vList3"/>
    <dgm:cxn modelId="{3E6EFF0E-E467-419C-AEF6-E2AA41C1D5E8}" type="presParOf" srcId="{772EA2D9-B191-4BAB-B642-F6953A7CE577}" destId="{950F0A41-28A5-422B-9883-65D4FA9BE4FD}" srcOrd="0" destOrd="0" presId="urn:microsoft.com/office/officeart/2005/8/layout/vList3"/>
    <dgm:cxn modelId="{E1CB1DE4-E36F-4C08-853C-EF148893531E}" type="presParOf" srcId="{772EA2D9-B191-4BAB-B642-F6953A7CE577}" destId="{4C0B4E5E-5026-4BFB-ADF7-B884AEFEC621}" srcOrd="1" destOrd="0" presId="urn:microsoft.com/office/officeart/2005/8/layout/vList3"/>
    <dgm:cxn modelId="{A0655ADF-D4D7-480F-A0D9-C05940BFF154}" type="presParOf" srcId="{A909AD1D-D707-46A4-B264-1A3B02A24781}" destId="{45C9842E-63DD-4EDE-A478-DC4F201F3036}" srcOrd="1" destOrd="0" presId="urn:microsoft.com/office/officeart/2005/8/layout/vList3"/>
    <dgm:cxn modelId="{2029EDAA-1C75-4A7D-881D-D37C5CC7ECA9}" type="presParOf" srcId="{A909AD1D-D707-46A4-B264-1A3B02A24781}" destId="{C0F763EE-FA14-42F1-A04E-54FC389E4BED}" srcOrd="2" destOrd="0" presId="urn:microsoft.com/office/officeart/2005/8/layout/vList3"/>
    <dgm:cxn modelId="{449541E9-53CB-4528-B536-26E20CDB9B4F}" type="presParOf" srcId="{C0F763EE-FA14-42F1-A04E-54FC389E4BED}" destId="{D81465F7-5DDA-497E-BB6C-30372C47C176}" srcOrd="0" destOrd="0" presId="urn:microsoft.com/office/officeart/2005/8/layout/vList3"/>
    <dgm:cxn modelId="{99163685-C8C5-44DB-AE87-A83DAE3ECE50}" type="presParOf" srcId="{C0F763EE-FA14-42F1-A04E-54FC389E4BED}" destId="{8AC65DE9-229E-48DB-B105-656BEB5794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5D0785-C62C-4E2A-927E-73EA3F22B2D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C09CB-0651-4E21-AA3A-623DDF4FA9D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71,98 млн. 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F6748-127E-4BD1-93E8-83C1963E0A29}" type="parTrans" cxnId="{145B09EB-CA59-4D27-9EDA-29E0ACFBDE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60F206-8794-4248-9247-BAD00AE6C01B}" type="sibTrans" cxnId="{145B09EB-CA59-4D27-9EDA-29E0ACFBDE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A3216-093A-4965-AFBC-C1D43571367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областной бюджет –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71,3 млн. 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8B36E5-71EE-49C2-B42D-3ECDD774C4AE}" type="parTrans" cxnId="{599B4662-D49A-4A27-BB80-1FBB87933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F1D898-5646-439D-9582-095F5F9EC4AB}" type="sibTrans" cxnId="{599B4662-D49A-4A27-BB80-1FBB87933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052962-EBC0-4F7E-9A0B-4D41874C7CD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местный бюджет –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89,8 млн. 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2605F1-62E1-40A9-A67E-8B7F1443496E}" type="parTrans" cxnId="{0E846723-DE19-48BA-B8BF-7CB9CE3531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9A1AE0-ECE8-426B-A860-56B02FDD45BB}" type="sibTrans" cxnId="{0E846723-DE19-48BA-B8BF-7CB9CE3531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29A86D-4412-4DE4-9E58-E4EC76CB350D}" type="pres">
      <dgm:prSet presAssocID="{305D0785-C62C-4E2A-927E-73EA3F22B2D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7F3D7-6B1C-4BA4-A4FC-C0D68DB70BC8}" type="pres">
      <dgm:prSet presAssocID="{305D0785-C62C-4E2A-927E-73EA3F22B2DF}" presName="cycle" presStyleCnt="0"/>
      <dgm:spPr/>
    </dgm:pt>
    <dgm:pt modelId="{3360D7DF-051D-44AA-A57B-E5D9660A9380}" type="pres">
      <dgm:prSet presAssocID="{305D0785-C62C-4E2A-927E-73EA3F22B2DF}" presName="centerShape" presStyleCnt="0"/>
      <dgm:spPr/>
    </dgm:pt>
    <dgm:pt modelId="{ADFB603D-519F-40EB-B29F-7276B421FFD1}" type="pres">
      <dgm:prSet presAssocID="{305D0785-C62C-4E2A-927E-73EA3F22B2DF}" presName="connSite" presStyleLbl="node1" presStyleIdx="0" presStyleCnt="4"/>
      <dgm:spPr/>
    </dgm:pt>
    <dgm:pt modelId="{3B9F1C5C-C9B7-4ADB-86AA-67A70536AA50}" type="pres">
      <dgm:prSet presAssocID="{305D0785-C62C-4E2A-927E-73EA3F22B2DF}" presName="visible" presStyleLbl="node1" presStyleIdx="0" presStyleCnt="4" custScaleX="195505" custScaleY="179695" custLinFactNeighborX="-4641" custLinFactNeighborY="96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C90FCE-C366-4D40-8DF6-4DCD28DB5A7B}" type="pres">
      <dgm:prSet presAssocID="{F26F6748-127E-4BD1-93E8-83C1963E0A2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4F84597-F594-45C8-99F6-16AD3F97E4B0}" type="pres">
      <dgm:prSet presAssocID="{283C09CB-0651-4E21-AA3A-623DDF4FA9D3}" presName="node" presStyleCnt="0"/>
      <dgm:spPr/>
    </dgm:pt>
    <dgm:pt modelId="{623EE988-3370-4255-891B-F8DF30530AFB}" type="pres">
      <dgm:prSet presAssocID="{283C09CB-0651-4E21-AA3A-623DDF4FA9D3}" presName="parentNode" presStyleLbl="node1" presStyleIdx="1" presStyleCnt="4" custLinFactX="43646" custLinFactNeighborX="100000" custLinFactNeighborY="-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EDFA6-A797-4E4A-8606-33B78037C4B4}" type="pres">
      <dgm:prSet presAssocID="{283C09CB-0651-4E21-AA3A-623DDF4FA9D3}" presName="childNode" presStyleLbl="revTx" presStyleIdx="0" presStyleCnt="0">
        <dgm:presLayoutVars>
          <dgm:bulletEnabled val="1"/>
        </dgm:presLayoutVars>
      </dgm:prSet>
      <dgm:spPr/>
    </dgm:pt>
    <dgm:pt modelId="{8E96B693-C53C-44F5-B38F-EB95ED5A69AA}" type="pres">
      <dgm:prSet presAssocID="{3E8B36E5-71EE-49C2-B42D-3ECDD774C4A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37F3D48-794C-40A7-B00E-9C66901744DA}" type="pres">
      <dgm:prSet presAssocID="{67FA3216-093A-4965-AFBC-C1D435713674}" presName="node" presStyleCnt="0"/>
      <dgm:spPr/>
    </dgm:pt>
    <dgm:pt modelId="{A38F28A1-35E6-44D5-AB2A-BE9C2CE988FC}" type="pres">
      <dgm:prSet presAssocID="{67FA3216-093A-4965-AFBC-C1D435713674}" presName="parentNode" presStyleLbl="node1" presStyleIdx="2" presStyleCnt="4" custScaleX="105872" custLinFactX="100000" custLinFactNeighborX="110908" custLinFactNeighborY="-9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EAEA7-21DB-441A-A9ED-7F01014AC753}" type="pres">
      <dgm:prSet presAssocID="{67FA3216-093A-4965-AFBC-C1D435713674}" presName="childNode" presStyleLbl="revTx" presStyleIdx="0" presStyleCnt="0">
        <dgm:presLayoutVars>
          <dgm:bulletEnabled val="1"/>
        </dgm:presLayoutVars>
      </dgm:prSet>
      <dgm:spPr/>
    </dgm:pt>
    <dgm:pt modelId="{717FC178-89DA-414D-B41D-7D0341CC1814}" type="pres">
      <dgm:prSet presAssocID="{972605F1-62E1-40A9-A67E-8B7F1443496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F360508-5DFC-4353-8A19-03DA7D224164}" type="pres">
      <dgm:prSet presAssocID="{BB052962-EBC0-4F7E-9A0B-4D41874C7CD8}" presName="node" presStyleCnt="0"/>
      <dgm:spPr/>
    </dgm:pt>
    <dgm:pt modelId="{1D05234A-C5F1-4FF4-8093-85FD92439D11}" type="pres">
      <dgm:prSet presAssocID="{BB052962-EBC0-4F7E-9A0B-4D41874C7CD8}" presName="parentNode" presStyleLbl="node1" presStyleIdx="3" presStyleCnt="4" custLinFactX="60700" custLinFactNeighborX="100000" custLinFactNeighborY="-2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3EB62-FEC8-45E9-997F-878AA815BBE8}" type="pres">
      <dgm:prSet presAssocID="{BB052962-EBC0-4F7E-9A0B-4D41874C7CD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C1FFDD6-66ED-47CC-B3D6-4D95166B73AA}" type="presOf" srcId="{3E8B36E5-71EE-49C2-B42D-3ECDD774C4AE}" destId="{8E96B693-C53C-44F5-B38F-EB95ED5A69AA}" srcOrd="0" destOrd="0" presId="urn:microsoft.com/office/officeart/2005/8/layout/radial2"/>
    <dgm:cxn modelId="{668834D9-A299-4F6E-B385-EDB9D7BFC8A9}" type="presOf" srcId="{305D0785-C62C-4E2A-927E-73EA3F22B2DF}" destId="{EB29A86D-4412-4DE4-9E58-E4EC76CB350D}" srcOrd="0" destOrd="0" presId="urn:microsoft.com/office/officeart/2005/8/layout/radial2"/>
    <dgm:cxn modelId="{78DEDE43-E3B0-46E1-B5B0-CB6A29C135FE}" type="presOf" srcId="{972605F1-62E1-40A9-A67E-8B7F1443496E}" destId="{717FC178-89DA-414D-B41D-7D0341CC1814}" srcOrd="0" destOrd="0" presId="urn:microsoft.com/office/officeart/2005/8/layout/radial2"/>
    <dgm:cxn modelId="{48ADABA6-1CC2-494E-A0FC-14E5648E41C8}" type="presOf" srcId="{283C09CB-0651-4E21-AA3A-623DDF4FA9D3}" destId="{623EE988-3370-4255-891B-F8DF30530AFB}" srcOrd="0" destOrd="0" presId="urn:microsoft.com/office/officeart/2005/8/layout/radial2"/>
    <dgm:cxn modelId="{0E846723-DE19-48BA-B8BF-7CB9CE3531EF}" srcId="{305D0785-C62C-4E2A-927E-73EA3F22B2DF}" destId="{BB052962-EBC0-4F7E-9A0B-4D41874C7CD8}" srcOrd="2" destOrd="0" parTransId="{972605F1-62E1-40A9-A67E-8B7F1443496E}" sibTransId="{999A1AE0-ECE8-426B-A860-56B02FDD45BB}"/>
    <dgm:cxn modelId="{9E308B30-D4BF-412C-B76A-022403274AA8}" type="presOf" srcId="{BB052962-EBC0-4F7E-9A0B-4D41874C7CD8}" destId="{1D05234A-C5F1-4FF4-8093-85FD92439D11}" srcOrd="0" destOrd="0" presId="urn:microsoft.com/office/officeart/2005/8/layout/radial2"/>
    <dgm:cxn modelId="{145B09EB-CA59-4D27-9EDA-29E0ACFBDE13}" srcId="{305D0785-C62C-4E2A-927E-73EA3F22B2DF}" destId="{283C09CB-0651-4E21-AA3A-623DDF4FA9D3}" srcOrd="0" destOrd="0" parTransId="{F26F6748-127E-4BD1-93E8-83C1963E0A29}" sibTransId="{F160F206-8794-4248-9247-BAD00AE6C01B}"/>
    <dgm:cxn modelId="{599B4662-D49A-4A27-BB80-1FBB87933CEE}" srcId="{305D0785-C62C-4E2A-927E-73EA3F22B2DF}" destId="{67FA3216-093A-4965-AFBC-C1D435713674}" srcOrd="1" destOrd="0" parTransId="{3E8B36E5-71EE-49C2-B42D-3ECDD774C4AE}" sibTransId="{9DF1D898-5646-439D-9582-095F5F9EC4AB}"/>
    <dgm:cxn modelId="{47CD0AEE-EF6F-413C-863F-D5BABB6A7B91}" type="presOf" srcId="{67FA3216-093A-4965-AFBC-C1D435713674}" destId="{A38F28A1-35E6-44D5-AB2A-BE9C2CE988FC}" srcOrd="0" destOrd="0" presId="urn:microsoft.com/office/officeart/2005/8/layout/radial2"/>
    <dgm:cxn modelId="{B54BEE9F-001D-4D27-B3CD-49B6D417FAFE}" type="presOf" srcId="{F26F6748-127E-4BD1-93E8-83C1963E0A29}" destId="{53C90FCE-C366-4D40-8DF6-4DCD28DB5A7B}" srcOrd="0" destOrd="0" presId="urn:microsoft.com/office/officeart/2005/8/layout/radial2"/>
    <dgm:cxn modelId="{2EDA7EF2-3EE6-497F-AB75-220AADCD5DDA}" type="presParOf" srcId="{EB29A86D-4412-4DE4-9E58-E4EC76CB350D}" destId="{FBE7F3D7-6B1C-4BA4-A4FC-C0D68DB70BC8}" srcOrd="0" destOrd="0" presId="urn:microsoft.com/office/officeart/2005/8/layout/radial2"/>
    <dgm:cxn modelId="{01EFD36F-AB88-4EC5-870C-4F419AA52910}" type="presParOf" srcId="{FBE7F3D7-6B1C-4BA4-A4FC-C0D68DB70BC8}" destId="{3360D7DF-051D-44AA-A57B-E5D9660A9380}" srcOrd="0" destOrd="0" presId="urn:microsoft.com/office/officeart/2005/8/layout/radial2"/>
    <dgm:cxn modelId="{65567418-C7F4-47C9-ADF5-D9B9E0F91DE3}" type="presParOf" srcId="{3360D7DF-051D-44AA-A57B-E5D9660A9380}" destId="{ADFB603D-519F-40EB-B29F-7276B421FFD1}" srcOrd="0" destOrd="0" presId="urn:microsoft.com/office/officeart/2005/8/layout/radial2"/>
    <dgm:cxn modelId="{E6ED7E3A-F0E7-4213-BCC6-8275906C0C6D}" type="presParOf" srcId="{3360D7DF-051D-44AA-A57B-E5D9660A9380}" destId="{3B9F1C5C-C9B7-4ADB-86AA-67A70536AA50}" srcOrd="1" destOrd="0" presId="urn:microsoft.com/office/officeart/2005/8/layout/radial2"/>
    <dgm:cxn modelId="{FA3E4490-92BD-4A53-8AA7-0A04AC6C34FD}" type="presParOf" srcId="{FBE7F3D7-6B1C-4BA4-A4FC-C0D68DB70BC8}" destId="{53C90FCE-C366-4D40-8DF6-4DCD28DB5A7B}" srcOrd="1" destOrd="0" presId="urn:microsoft.com/office/officeart/2005/8/layout/radial2"/>
    <dgm:cxn modelId="{1E2B4BB8-BF6E-444D-AD96-6550E308446C}" type="presParOf" srcId="{FBE7F3D7-6B1C-4BA4-A4FC-C0D68DB70BC8}" destId="{74F84597-F594-45C8-99F6-16AD3F97E4B0}" srcOrd="2" destOrd="0" presId="urn:microsoft.com/office/officeart/2005/8/layout/radial2"/>
    <dgm:cxn modelId="{9F6619F1-7ABA-4267-85DD-B3A269912C6C}" type="presParOf" srcId="{74F84597-F594-45C8-99F6-16AD3F97E4B0}" destId="{623EE988-3370-4255-891B-F8DF30530AFB}" srcOrd="0" destOrd="0" presId="urn:microsoft.com/office/officeart/2005/8/layout/radial2"/>
    <dgm:cxn modelId="{E79893E7-68DE-4B25-BD5F-B49537963D67}" type="presParOf" srcId="{74F84597-F594-45C8-99F6-16AD3F97E4B0}" destId="{C79EDFA6-A797-4E4A-8606-33B78037C4B4}" srcOrd="1" destOrd="0" presId="urn:microsoft.com/office/officeart/2005/8/layout/radial2"/>
    <dgm:cxn modelId="{0B45B39F-A638-490C-8CDE-B52F55EEBAB1}" type="presParOf" srcId="{FBE7F3D7-6B1C-4BA4-A4FC-C0D68DB70BC8}" destId="{8E96B693-C53C-44F5-B38F-EB95ED5A69AA}" srcOrd="3" destOrd="0" presId="urn:microsoft.com/office/officeart/2005/8/layout/radial2"/>
    <dgm:cxn modelId="{C1F89A1E-32AF-47AE-97BA-5D8DBCC56F37}" type="presParOf" srcId="{FBE7F3D7-6B1C-4BA4-A4FC-C0D68DB70BC8}" destId="{637F3D48-794C-40A7-B00E-9C66901744DA}" srcOrd="4" destOrd="0" presId="urn:microsoft.com/office/officeart/2005/8/layout/radial2"/>
    <dgm:cxn modelId="{ACA46DEA-3C14-48AB-8E74-D909BAC07F85}" type="presParOf" srcId="{637F3D48-794C-40A7-B00E-9C66901744DA}" destId="{A38F28A1-35E6-44D5-AB2A-BE9C2CE988FC}" srcOrd="0" destOrd="0" presId="urn:microsoft.com/office/officeart/2005/8/layout/radial2"/>
    <dgm:cxn modelId="{F833984D-D4C1-4B5F-8116-151D1A0F8830}" type="presParOf" srcId="{637F3D48-794C-40A7-B00E-9C66901744DA}" destId="{32EEAEA7-21DB-441A-A9ED-7F01014AC753}" srcOrd="1" destOrd="0" presId="urn:microsoft.com/office/officeart/2005/8/layout/radial2"/>
    <dgm:cxn modelId="{E394D58D-A266-4473-B683-B4B72AC29052}" type="presParOf" srcId="{FBE7F3D7-6B1C-4BA4-A4FC-C0D68DB70BC8}" destId="{717FC178-89DA-414D-B41D-7D0341CC1814}" srcOrd="5" destOrd="0" presId="urn:microsoft.com/office/officeart/2005/8/layout/radial2"/>
    <dgm:cxn modelId="{6F3670EF-579B-48D1-AA24-E6B34E49F0A3}" type="presParOf" srcId="{FBE7F3D7-6B1C-4BA4-A4FC-C0D68DB70BC8}" destId="{7F360508-5DFC-4353-8A19-03DA7D224164}" srcOrd="6" destOrd="0" presId="urn:microsoft.com/office/officeart/2005/8/layout/radial2"/>
    <dgm:cxn modelId="{8ADD552F-E620-41C0-A9FD-EF98FCA76870}" type="presParOf" srcId="{7F360508-5DFC-4353-8A19-03DA7D224164}" destId="{1D05234A-C5F1-4FF4-8093-85FD92439D11}" srcOrd="0" destOrd="0" presId="urn:microsoft.com/office/officeart/2005/8/layout/radial2"/>
    <dgm:cxn modelId="{BAEF6279-7A4D-4D74-ACE4-FAE13A775206}" type="presParOf" srcId="{7F360508-5DFC-4353-8A19-03DA7D224164}" destId="{D633EB62-FEC8-45E9-997F-878AA815BBE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7F70CE-DBC1-4874-8B15-F12510C167E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9CBD8-537D-4C33-9B20-1CFE6CC9D5D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 ремонт аллеи «Дружба» в г. Зеленоградск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E78311-EAB2-4B57-8E36-5A1FF14E799C}" type="parTrans" cxnId="{EA1D76B5-0F7A-4001-895E-6FE39F50A3D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DCFD4-D5AB-4D2D-B578-963C6F7C0FA2}" type="sibTrans" cxnId="{EA1D76B5-0F7A-4001-895E-6FE39F50A3D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1694D-C958-4132-9C54-BF0E8B5CB0D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систем освещения по всех поселениях Зеленоградского района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BF54B7-EE10-49FC-A871-D2B163088054}" type="parTrans" cxnId="{43B8E395-AD40-4971-95B2-C3BF42C644C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7F8117-B9E2-4ED6-9B91-293CACE592E6}" type="sibTrans" cxnId="{43B8E395-AD40-4971-95B2-C3BF42C644C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0CB7D9-B99B-435C-87A2-98B90D2CF38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Обустройство контейнерных площадок и закупка контейнеров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6C004B-A945-4CEA-8E5B-AE65A8DB5DEA}" type="parTrans" cxnId="{02B8EB1F-B060-4FEA-8E23-EFCA53D5403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9518C6-A06B-41A4-BFD5-81AD1B7A9F02}" type="sibTrans" cxnId="{02B8EB1F-B060-4FEA-8E23-EFCA53D5403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90B656-279D-4ECB-9970-8ACF1FCE5B3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Обустройство детских и спортивных площадок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223931-22D2-49EE-8533-3F7B3E0D55EB}" type="parTrans" cxnId="{7589299D-06E6-4F09-9276-8FE718B1AE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03E7D-7370-4EC7-B415-91C64DBFD685}" type="sibTrans" cxnId="{7589299D-06E6-4F09-9276-8FE718B1AE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C613A9-8862-47A0-BA82-BD7317DC443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зон отдыха на территории района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547C2-AB86-4FE2-A8F0-28EADE756B67}" type="parTrans" cxnId="{956F106F-378A-47F5-A486-EBE1287E3E7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B3AFA-E212-411A-A21E-B3B99585EFD3}" type="sibTrans" cxnId="{956F106F-378A-47F5-A486-EBE1287E3E7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67FC2F-32E6-4CC9-A134-D3F9AF7FAA3D}" type="pres">
      <dgm:prSet presAssocID="{D97F70CE-DBC1-4874-8B15-F12510C16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6170B-A694-40A5-82AA-4386F63C0062}" type="pres">
      <dgm:prSet presAssocID="{8249CBD8-537D-4C33-9B20-1CFE6CC9D5D2}" presName="comp" presStyleCnt="0"/>
      <dgm:spPr/>
    </dgm:pt>
    <dgm:pt modelId="{C4A7D0E8-BA20-445B-9B9E-FD0EBA04B171}" type="pres">
      <dgm:prSet presAssocID="{8249CBD8-537D-4C33-9B20-1CFE6CC9D5D2}" presName="rect2" presStyleLbl="node1" presStyleIdx="0" presStyleCnt="5" custScaleX="398247" custScaleY="120012" custLinFactNeighborX="54307" custLinFactNeighborY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84803-0193-4584-A3F8-85F5B26601ED}" type="pres">
      <dgm:prSet presAssocID="{8249CBD8-537D-4C33-9B20-1CFE6CC9D5D2}" presName="rect1" presStyleLbl="lnNode1" presStyleIdx="0" presStyleCnt="5" custScaleX="154661" custScaleY="152032" custLinFactX="-100000" custLinFactNeighborX="-173767" custLinFactNeighborY="57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031A4D7-8497-4C59-8498-B3F218FE86B8}" type="pres">
      <dgm:prSet presAssocID="{7CEDCFD4-D5AB-4D2D-B578-963C6F7C0FA2}" presName="sibTrans" presStyleCnt="0"/>
      <dgm:spPr/>
    </dgm:pt>
    <dgm:pt modelId="{348A6DE7-AC7C-462C-95E3-957A92EBF84E}" type="pres">
      <dgm:prSet presAssocID="{0871694D-C958-4132-9C54-BF0E8B5CB0D2}" presName="comp" presStyleCnt="0"/>
      <dgm:spPr/>
    </dgm:pt>
    <dgm:pt modelId="{46907FBA-DBD5-4E8C-9248-329D9C12DA24}" type="pres">
      <dgm:prSet presAssocID="{0871694D-C958-4132-9C54-BF0E8B5CB0D2}" presName="rect2" presStyleLbl="node1" presStyleIdx="1" presStyleCnt="5" custScaleX="352458" custScaleY="126557" custLinFactNeighborX="-53978" custLinFactNeighborY="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5FAB-0088-4DC3-ACEA-0DACB20BC18A}" type="pres">
      <dgm:prSet presAssocID="{0871694D-C958-4132-9C54-BF0E8B5CB0D2}" presName="rect1" presStyleLbl="lnNode1" presStyleIdx="1" presStyleCnt="5" custScaleX="206947" custScaleY="125445" custLinFactX="100000" custLinFactNeighborX="141603" custLinFactNeighborY="-101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DA44ABB3-6677-47AF-BD4B-F0D6FC5A46B9}" type="pres">
      <dgm:prSet presAssocID="{607F8117-B9E2-4ED6-9B91-293CACE592E6}" presName="sibTrans" presStyleCnt="0"/>
      <dgm:spPr/>
    </dgm:pt>
    <dgm:pt modelId="{ACD7D283-0E85-4BA3-804D-06DD2432EF08}" type="pres">
      <dgm:prSet presAssocID="{450CB7D9-B99B-435C-87A2-98B90D2CF387}" presName="comp" presStyleCnt="0"/>
      <dgm:spPr/>
    </dgm:pt>
    <dgm:pt modelId="{CD07ED7A-C747-4A94-97E8-8037C4B3DC5D}" type="pres">
      <dgm:prSet presAssocID="{450CB7D9-B99B-435C-87A2-98B90D2CF387}" presName="rect2" presStyleLbl="node1" presStyleIdx="2" presStyleCnt="5" custScaleX="339373" custScaleY="123818" custLinFactNeighborX="47497" custLinFactNeighborY="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3E199-1673-49DB-8280-7BACE47E3409}" type="pres">
      <dgm:prSet presAssocID="{450CB7D9-B99B-435C-87A2-98B90D2CF387}" presName="rect1" presStyleLbl="lnNode1" presStyleIdx="2" presStyleCnt="5" custScaleX="169855" custScaleY="122294" custLinFactX="-100000" custLinFactNeighborX="-142760" custLinFactNeighborY="6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BB16A3B4-E849-434A-9309-B8C3216071BE}" type="pres">
      <dgm:prSet presAssocID="{EC9518C6-A06B-41A4-BFD5-81AD1B7A9F02}" presName="sibTrans" presStyleCnt="0"/>
      <dgm:spPr/>
    </dgm:pt>
    <dgm:pt modelId="{676201DB-EA93-4787-B2AE-0DF341BABC64}" type="pres">
      <dgm:prSet presAssocID="{4F90B656-279D-4ECB-9970-8ACF1FCE5B3A}" presName="comp" presStyleCnt="0"/>
      <dgm:spPr/>
    </dgm:pt>
    <dgm:pt modelId="{D35985AE-61E9-4819-BB30-1E720BB1DF3C}" type="pres">
      <dgm:prSet presAssocID="{4F90B656-279D-4ECB-9970-8ACF1FCE5B3A}" presName="rect2" presStyleLbl="node1" presStyleIdx="3" presStyleCnt="5" custScaleX="370031" custLinFactNeighborX="-67975" custLinFactNeighborY="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55441-F27D-497D-91A3-21CFE25EEBC2}" type="pres">
      <dgm:prSet presAssocID="{4F90B656-279D-4ECB-9970-8ACF1FCE5B3A}" presName="rect1" presStyleLbl="lnNode1" presStyleIdx="3" presStyleCnt="5" custScaleX="122188" custScaleY="100001" custLinFactX="100000" custLinFactNeighborX="133589" custLinFactNeighborY="91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2F194F5-304C-4658-982A-42573BDC3D1B}" type="pres">
      <dgm:prSet presAssocID="{28E03E7D-7370-4EC7-B415-91C64DBFD685}" presName="sibTrans" presStyleCnt="0"/>
      <dgm:spPr/>
    </dgm:pt>
    <dgm:pt modelId="{E5423B66-EF8C-48CB-828A-C44F624FFC7E}" type="pres">
      <dgm:prSet presAssocID="{F1C613A9-8862-47A0-BA82-BD7317DC443E}" presName="comp" presStyleCnt="0"/>
      <dgm:spPr/>
    </dgm:pt>
    <dgm:pt modelId="{F63785DD-7C83-4088-B93F-970B576A4E97}" type="pres">
      <dgm:prSet presAssocID="{F1C613A9-8862-47A0-BA82-BD7317DC443E}" presName="rect2" presStyleLbl="node1" presStyleIdx="4" presStyleCnt="5" custScaleX="28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E7EBE-D30E-4609-B838-AC56AA6CC7EE}" type="pres">
      <dgm:prSet presAssocID="{F1C613A9-8862-47A0-BA82-BD7317DC443E}" presName="rect1" presStyleLbl="lnNode1" presStyleIdx="4" presStyleCnt="5" custLinFactX="-100000" custLinFactNeighborX="-152708" custLinFactNeighborY="-697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2717868-584D-4D3A-837F-9CA1F371C941}" type="presOf" srcId="{450CB7D9-B99B-435C-87A2-98B90D2CF387}" destId="{CD07ED7A-C747-4A94-97E8-8037C4B3DC5D}" srcOrd="0" destOrd="0" presId="urn:microsoft.com/office/officeart/2008/layout/AlternatingPictureBlocks"/>
    <dgm:cxn modelId="{4B431582-AFCA-4970-ACBF-8F7063CBF0C3}" type="presOf" srcId="{8249CBD8-537D-4C33-9B20-1CFE6CC9D5D2}" destId="{C4A7D0E8-BA20-445B-9B9E-FD0EBA04B171}" srcOrd="0" destOrd="0" presId="urn:microsoft.com/office/officeart/2008/layout/AlternatingPictureBlocks"/>
    <dgm:cxn modelId="{956F106F-378A-47F5-A486-EBE1287E3E72}" srcId="{D97F70CE-DBC1-4874-8B15-F12510C167E5}" destId="{F1C613A9-8862-47A0-BA82-BD7317DC443E}" srcOrd="4" destOrd="0" parTransId="{96F547C2-AB86-4FE2-A8F0-28EADE756B67}" sibTransId="{449B3AFA-E212-411A-A21E-B3B99585EFD3}"/>
    <dgm:cxn modelId="{9B6BCFD7-1076-406C-A036-774DA4FA0ACF}" type="presOf" srcId="{4F90B656-279D-4ECB-9970-8ACF1FCE5B3A}" destId="{D35985AE-61E9-4819-BB30-1E720BB1DF3C}" srcOrd="0" destOrd="0" presId="urn:microsoft.com/office/officeart/2008/layout/AlternatingPictureBlocks"/>
    <dgm:cxn modelId="{02B8EB1F-B060-4FEA-8E23-EFCA53D54035}" srcId="{D97F70CE-DBC1-4874-8B15-F12510C167E5}" destId="{450CB7D9-B99B-435C-87A2-98B90D2CF387}" srcOrd="2" destOrd="0" parTransId="{306C004B-A945-4CEA-8E5B-AE65A8DB5DEA}" sibTransId="{EC9518C6-A06B-41A4-BFD5-81AD1B7A9F02}"/>
    <dgm:cxn modelId="{43B8E395-AD40-4971-95B2-C3BF42C644CF}" srcId="{D97F70CE-DBC1-4874-8B15-F12510C167E5}" destId="{0871694D-C958-4132-9C54-BF0E8B5CB0D2}" srcOrd="1" destOrd="0" parTransId="{FFBF54B7-EE10-49FC-A871-D2B163088054}" sibTransId="{607F8117-B9E2-4ED6-9B91-293CACE592E6}"/>
    <dgm:cxn modelId="{139C7023-4009-495B-B93B-31A39B758E5A}" type="presOf" srcId="{F1C613A9-8862-47A0-BA82-BD7317DC443E}" destId="{F63785DD-7C83-4088-B93F-970B576A4E97}" srcOrd="0" destOrd="0" presId="urn:microsoft.com/office/officeart/2008/layout/AlternatingPictureBlocks"/>
    <dgm:cxn modelId="{A435A3F8-F069-4D05-A5C8-18809136D16C}" type="presOf" srcId="{D97F70CE-DBC1-4874-8B15-F12510C167E5}" destId="{5167FC2F-32E6-4CC9-A134-D3F9AF7FAA3D}" srcOrd="0" destOrd="0" presId="urn:microsoft.com/office/officeart/2008/layout/AlternatingPictureBlocks"/>
    <dgm:cxn modelId="{7589299D-06E6-4F09-9276-8FE718B1AEE0}" srcId="{D97F70CE-DBC1-4874-8B15-F12510C167E5}" destId="{4F90B656-279D-4ECB-9970-8ACF1FCE5B3A}" srcOrd="3" destOrd="0" parTransId="{1F223931-22D2-49EE-8533-3F7B3E0D55EB}" sibTransId="{28E03E7D-7370-4EC7-B415-91C64DBFD685}"/>
    <dgm:cxn modelId="{EA1D76B5-0F7A-4001-895E-6FE39F50A3D0}" srcId="{D97F70CE-DBC1-4874-8B15-F12510C167E5}" destId="{8249CBD8-537D-4C33-9B20-1CFE6CC9D5D2}" srcOrd="0" destOrd="0" parTransId="{32E78311-EAB2-4B57-8E36-5A1FF14E799C}" sibTransId="{7CEDCFD4-D5AB-4D2D-B578-963C6F7C0FA2}"/>
    <dgm:cxn modelId="{BC927853-408B-4F1C-BCC1-40C4C4B14E8B}" type="presOf" srcId="{0871694D-C958-4132-9C54-BF0E8B5CB0D2}" destId="{46907FBA-DBD5-4E8C-9248-329D9C12DA24}" srcOrd="0" destOrd="0" presId="urn:microsoft.com/office/officeart/2008/layout/AlternatingPictureBlocks"/>
    <dgm:cxn modelId="{14AD43C1-B608-4B27-A205-8F1C09EB7732}" type="presParOf" srcId="{5167FC2F-32E6-4CC9-A134-D3F9AF7FAA3D}" destId="{E136170B-A694-40A5-82AA-4386F63C0062}" srcOrd="0" destOrd="0" presId="urn:microsoft.com/office/officeart/2008/layout/AlternatingPictureBlocks"/>
    <dgm:cxn modelId="{47923CB5-61AA-4930-81E9-0A11814479F4}" type="presParOf" srcId="{E136170B-A694-40A5-82AA-4386F63C0062}" destId="{C4A7D0E8-BA20-445B-9B9E-FD0EBA04B171}" srcOrd="0" destOrd="0" presId="urn:microsoft.com/office/officeart/2008/layout/AlternatingPictureBlocks"/>
    <dgm:cxn modelId="{31DA2DE4-31E7-4112-93B2-D71D0504DD23}" type="presParOf" srcId="{E136170B-A694-40A5-82AA-4386F63C0062}" destId="{04584803-0193-4584-A3F8-85F5B26601ED}" srcOrd="1" destOrd="0" presId="urn:microsoft.com/office/officeart/2008/layout/AlternatingPictureBlocks"/>
    <dgm:cxn modelId="{412D6E49-FC55-48E3-B3CD-20B03BCCFC1E}" type="presParOf" srcId="{5167FC2F-32E6-4CC9-A134-D3F9AF7FAA3D}" destId="{9031A4D7-8497-4C59-8498-B3F218FE86B8}" srcOrd="1" destOrd="0" presId="urn:microsoft.com/office/officeart/2008/layout/AlternatingPictureBlocks"/>
    <dgm:cxn modelId="{5A8F7AB9-04F9-43C8-895F-09E60BB0BF65}" type="presParOf" srcId="{5167FC2F-32E6-4CC9-A134-D3F9AF7FAA3D}" destId="{348A6DE7-AC7C-462C-95E3-957A92EBF84E}" srcOrd="2" destOrd="0" presId="urn:microsoft.com/office/officeart/2008/layout/AlternatingPictureBlocks"/>
    <dgm:cxn modelId="{A443C661-9FA3-4CEA-85AF-2A0C1836CAC5}" type="presParOf" srcId="{348A6DE7-AC7C-462C-95E3-957A92EBF84E}" destId="{46907FBA-DBD5-4E8C-9248-329D9C12DA24}" srcOrd="0" destOrd="0" presId="urn:microsoft.com/office/officeart/2008/layout/AlternatingPictureBlocks"/>
    <dgm:cxn modelId="{F8F26DBD-C5A9-4FE3-9147-E11AAEC5AD5A}" type="presParOf" srcId="{348A6DE7-AC7C-462C-95E3-957A92EBF84E}" destId="{35635FAB-0088-4DC3-ACEA-0DACB20BC18A}" srcOrd="1" destOrd="0" presId="urn:microsoft.com/office/officeart/2008/layout/AlternatingPictureBlocks"/>
    <dgm:cxn modelId="{C4151CFA-073E-4225-8342-E6910AD2CCE2}" type="presParOf" srcId="{5167FC2F-32E6-4CC9-A134-D3F9AF7FAA3D}" destId="{DA44ABB3-6677-47AF-BD4B-F0D6FC5A46B9}" srcOrd="3" destOrd="0" presId="urn:microsoft.com/office/officeart/2008/layout/AlternatingPictureBlocks"/>
    <dgm:cxn modelId="{43B9C6F5-3E45-43D1-9242-B64EC33BFADA}" type="presParOf" srcId="{5167FC2F-32E6-4CC9-A134-D3F9AF7FAA3D}" destId="{ACD7D283-0E85-4BA3-804D-06DD2432EF08}" srcOrd="4" destOrd="0" presId="urn:microsoft.com/office/officeart/2008/layout/AlternatingPictureBlocks"/>
    <dgm:cxn modelId="{CC6AFD04-4369-4071-A7E8-E807B868AA16}" type="presParOf" srcId="{ACD7D283-0E85-4BA3-804D-06DD2432EF08}" destId="{CD07ED7A-C747-4A94-97E8-8037C4B3DC5D}" srcOrd="0" destOrd="0" presId="urn:microsoft.com/office/officeart/2008/layout/AlternatingPictureBlocks"/>
    <dgm:cxn modelId="{B8243DE9-A0C2-472B-96CA-E6D0FECE099D}" type="presParOf" srcId="{ACD7D283-0E85-4BA3-804D-06DD2432EF08}" destId="{72D3E199-1673-49DB-8280-7BACE47E3409}" srcOrd="1" destOrd="0" presId="urn:microsoft.com/office/officeart/2008/layout/AlternatingPictureBlocks"/>
    <dgm:cxn modelId="{5FB3A5DB-7AFD-41DB-ADF4-D66EAF164774}" type="presParOf" srcId="{5167FC2F-32E6-4CC9-A134-D3F9AF7FAA3D}" destId="{BB16A3B4-E849-434A-9309-B8C3216071BE}" srcOrd="5" destOrd="0" presId="urn:microsoft.com/office/officeart/2008/layout/AlternatingPictureBlocks"/>
    <dgm:cxn modelId="{45AFE7E9-F189-44CA-A926-1015C05DD303}" type="presParOf" srcId="{5167FC2F-32E6-4CC9-A134-D3F9AF7FAA3D}" destId="{676201DB-EA93-4787-B2AE-0DF341BABC64}" srcOrd="6" destOrd="0" presId="urn:microsoft.com/office/officeart/2008/layout/AlternatingPictureBlocks"/>
    <dgm:cxn modelId="{F6DDC7B8-CFEE-4980-A38C-136F73BA7EF5}" type="presParOf" srcId="{676201DB-EA93-4787-B2AE-0DF341BABC64}" destId="{D35985AE-61E9-4819-BB30-1E720BB1DF3C}" srcOrd="0" destOrd="0" presId="urn:microsoft.com/office/officeart/2008/layout/AlternatingPictureBlocks"/>
    <dgm:cxn modelId="{8E9F10B2-C385-425F-9AC1-9D319C0BCBF7}" type="presParOf" srcId="{676201DB-EA93-4787-B2AE-0DF341BABC64}" destId="{DEC55441-F27D-497D-91A3-21CFE25EEBC2}" srcOrd="1" destOrd="0" presId="urn:microsoft.com/office/officeart/2008/layout/AlternatingPictureBlocks"/>
    <dgm:cxn modelId="{4F8EC6AF-FB0C-42EA-B411-1E75608436D6}" type="presParOf" srcId="{5167FC2F-32E6-4CC9-A134-D3F9AF7FAA3D}" destId="{A2F194F5-304C-4658-982A-42573BDC3D1B}" srcOrd="7" destOrd="0" presId="urn:microsoft.com/office/officeart/2008/layout/AlternatingPictureBlocks"/>
    <dgm:cxn modelId="{5FF8C2B1-5F15-48EC-B5CC-760F955809A7}" type="presParOf" srcId="{5167FC2F-32E6-4CC9-A134-D3F9AF7FAA3D}" destId="{E5423B66-EF8C-48CB-828A-C44F624FFC7E}" srcOrd="8" destOrd="0" presId="urn:microsoft.com/office/officeart/2008/layout/AlternatingPictureBlocks"/>
    <dgm:cxn modelId="{86B0DD58-5DC3-4A2A-84F8-FD33C97554B0}" type="presParOf" srcId="{E5423B66-EF8C-48CB-828A-C44F624FFC7E}" destId="{F63785DD-7C83-4088-B93F-970B576A4E97}" srcOrd="0" destOrd="0" presId="urn:microsoft.com/office/officeart/2008/layout/AlternatingPictureBlocks"/>
    <dgm:cxn modelId="{40D42866-2266-494A-8465-DF15385164A1}" type="presParOf" srcId="{E5423B66-EF8C-48CB-828A-C44F624FFC7E}" destId="{213E7EBE-D30E-4609-B838-AC56AA6CC7E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7D0E8-BA20-445B-9B9E-FD0EBA04B171}">
      <dsp:nvSpPr>
        <dsp:cNvPr id="0" name=""/>
        <dsp:cNvSpPr/>
      </dsp:nvSpPr>
      <dsp:spPr>
        <a:xfrm>
          <a:off x="1614121" y="124235"/>
          <a:ext cx="6615478" cy="901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 ремонт аллеи «Дружба» в г. Зеленоградск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4121" y="124235"/>
        <a:ext cx="6615478" cy="901663"/>
      </dsp:txXfrm>
    </dsp:sp>
    <dsp:sp modelId="{04584803-0193-4584-A3F8-85F5B26601ED}">
      <dsp:nvSpPr>
        <dsp:cNvPr id="0" name=""/>
        <dsp:cNvSpPr/>
      </dsp:nvSpPr>
      <dsp:spPr>
        <a:xfrm>
          <a:off x="226488" y="46797"/>
          <a:ext cx="1150365" cy="11422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07FBA-DBD5-4E8C-9248-329D9C12DA24}">
      <dsp:nvSpPr>
        <dsp:cNvPr id="0" name=""/>
        <dsp:cNvSpPr/>
      </dsp:nvSpPr>
      <dsp:spPr>
        <a:xfrm>
          <a:off x="290717" y="1284177"/>
          <a:ext cx="5854854" cy="9508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систем освещения по всех поселениях Зеленоградского района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717" y="1284177"/>
        <a:ext cx="5854854" cy="950837"/>
      </dsp:txXfrm>
    </dsp:sp>
    <dsp:sp modelId="{35635FAB-0088-4DC3-ACEA-0DACB20BC18A}">
      <dsp:nvSpPr>
        <dsp:cNvPr id="0" name=""/>
        <dsp:cNvSpPr/>
      </dsp:nvSpPr>
      <dsp:spPr>
        <a:xfrm>
          <a:off x="6419058" y="1197490"/>
          <a:ext cx="1539268" cy="9424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7ED7A-C747-4A94-97E8-8037C4B3DC5D}">
      <dsp:nvSpPr>
        <dsp:cNvPr id="0" name=""/>
        <dsp:cNvSpPr/>
      </dsp:nvSpPr>
      <dsp:spPr>
        <a:xfrm>
          <a:off x="2085049" y="2347748"/>
          <a:ext cx="5637493" cy="93025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Обустройство контейнерных площадок и закупка контейнеров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5049" y="2347748"/>
        <a:ext cx="5637493" cy="930258"/>
      </dsp:txXfrm>
    </dsp:sp>
    <dsp:sp modelId="{72D3E199-1673-49DB-8280-7BACE47E3409}">
      <dsp:nvSpPr>
        <dsp:cNvPr id="0" name=""/>
        <dsp:cNvSpPr/>
      </dsp:nvSpPr>
      <dsp:spPr>
        <a:xfrm>
          <a:off x="400612" y="2354946"/>
          <a:ext cx="1263378" cy="918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985AE-61E9-4819-BB30-1E720BB1DF3C}">
      <dsp:nvSpPr>
        <dsp:cNvPr id="0" name=""/>
        <dsp:cNvSpPr/>
      </dsp:nvSpPr>
      <dsp:spPr>
        <a:xfrm>
          <a:off x="0" y="3429746"/>
          <a:ext cx="6146768" cy="75131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Обустройство детских и спортивных площадок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29746"/>
        <a:ext cx="6146768" cy="751311"/>
      </dsp:txXfrm>
    </dsp:sp>
    <dsp:sp modelId="{DEC55441-F27D-497D-91A3-21CFE25EEBC2}">
      <dsp:nvSpPr>
        <dsp:cNvPr id="0" name=""/>
        <dsp:cNvSpPr/>
      </dsp:nvSpPr>
      <dsp:spPr>
        <a:xfrm>
          <a:off x="6674668" y="3467405"/>
          <a:ext cx="908832" cy="7513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785DD-7C83-4088-B93F-970B576A4E97}">
      <dsp:nvSpPr>
        <dsp:cNvPr id="0" name=""/>
        <dsp:cNvSpPr/>
      </dsp:nvSpPr>
      <dsp:spPr>
        <a:xfrm>
          <a:off x="1787587" y="4274201"/>
          <a:ext cx="4654424" cy="75131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зон отдыха на территории района</a:t>
          </a:r>
          <a:endParaRPr lang="ru-RU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7587" y="4274201"/>
        <a:ext cx="4654424" cy="751311"/>
      </dsp:txXfrm>
    </dsp:sp>
    <dsp:sp modelId="{213E7EBE-D30E-4609-B838-AC56AA6CC7EE}">
      <dsp:nvSpPr>
        <dsp:cNvPr id="0" name=""/>
        <dsp:cNvSpPr/>
      </dsp:nvSpPr>
      <dsp:spPr>
        <a:xfrm>
          <a:off x="586409" y="4221835"/>
          <a:ext cx="743798" cy="7513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6E0A-7425-4DA0-AA4C-C6ADFB169C1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BDB5-BE94-4D32-8A5C-8ACB5F76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8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1E84-0057-4DA9-9CA3-45E8EF2DF4AC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2345-E3F5-4CA0-A216-9BAF57AC7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98AD-922F-4476-A0A2-F564A886A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7AB0-8450-4E57-A36A-D01F0E870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3A363B6-F0C9-4599-9BCF-425065369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4DD6-B3BB-4D9E-A59D-93C606ADA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5F19-18DF-4F2D-9682-5BFF699C6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08362-5AD9-4AE8-964B-1D88C5721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2697-8289-432C-9AE7-4ED44C95D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9FF8C-FCAC-4EBC-9165-288FBC889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FC01A-4B6C-4FCE-8AD7-EEDCAA0A7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AB15-87E1-4666-A46F-A243A0386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F7D4-D7DB-4711-97C3-FFD46D725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82CBD8-7B8B-4285-93EA-C896A80494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8400" y="1916832"/>
            <a:ext cx="6768752" cy="2664296"/>
          </a:xfrm>
        </p:spPr>
        <p:txBody>
          <a:bodyPr/>
          <a:lstStyle/>
          <a:p>
            <a:pPr lvl="0" indent="442913" algn="ctr"/>
            <a:r>
              <a:rPr lang="ru-RU" sz="36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Отчет </a:t>
            </a: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главы</a:t>
            </a:r>
            <a:b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МО </a:t>
            </a:r>
            <a:r>
              <a:rPr lang="ru-RU" sz="36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«Зеленоградский район</a:t>
            </a: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» </a:t>
            </a:r>
            <a:b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В.Г. </a:t>
            </a:r>
            <a:r>
              <a:rPr lang="ru-RU" sz="3600" i="0" dirty="0" err="1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Губарова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 результатах деятельности администрации и иных подведомственных органов местного самоуправления</a:t>
            </a:r>
            <a:b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400" i="0" dirty="0" smtClean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за 2014 </a:t>
            </a:r>
            <a:r>
              <a:rPr lang="ru-RU" sz="2400" i="0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год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\\192.168.11.204\Economics\Экономика\Для Дмитрия\От Павла\герб Зел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2089131" cy="25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01191"/>
              </p:ext>
            </p:extLst>
          </p:nvPr>
        </p:nvGraphicFramePr>
        <p:xfrm>
          <a:off x="1115616" y="1196752"/>
          <a:ext cx="706712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8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92186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Дополнительное</a:t>
            </a: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86119"/>
              </p:ext>
            </p:extLst>
          </p:nvPr>
        </p:nvGraphicFramePr>
        <p:xfrm>
          <a:off x="467544" y="127444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защита населения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Меры социальной поддержки: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599282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27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защита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lvl="6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районе ежегодно проводятся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- День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семьи,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пожилого человека и инвалида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матери, День защиты детей,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Рождественские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 местного бюджета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2014 году на социальную поддержку населения составили 7,8 млн. рублей,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9 % больше 2013 года.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0" y="1412776"/>
            <a:ext cx="2810544" cy="18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4" y="371703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Здравоохранение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568654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36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2014 году было введено  106,2 тыс. кв. м. общей площади, в том числе 81,0 тыс. кв. метров индивидуальных жилых домов, что составляет 303% от плановых показателей и на 166,8% больше,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2013 году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9" name="Picture 3" descr="C:\Users\user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984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6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2014 году сдан в эксплуатацию  физкультурно-оздоровительный  комплекс с универсальным спортивным залом и плавательным бассейном  в г. Зеленоградске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общим объемом  финансирования 233,1 млн.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06496"/>
              </p:ext>
            </p:extLst>
          </p:nvPr>
        </p:nvGraphicFramePr>
        <p:xfrm>
          <a:off x="899592" y="1916832"/>
          <a:ext cx="73655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36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8012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Программа конкретных дел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размер финансовых средств по программе конкретных дел МО «Зеленоградский район» на 2014 год составил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19,9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млн. рублей. 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78595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144616"/>
          </a:xfrm>
        </p:spPr>
        <p:txBody>
          <a:bodyPr/>
          <a:lstStyle/>
          <a:p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8800" dirty="0">
                <a:latin typeface="Times New Roman" pitchFamily="18" charset="0"/>
                <a:cs typeface="Times New Roman" pitchFamily="18" charset="0"/>
              </a:rPr>
            </a:br>
            <a:endParaRPr lang="ru-RU" sz="8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Динамика поступления доходов  районного  бюджета за  2013-2014 годы  представлена  </a:t>
            </a:r>
            <a:r>
              <a:rPr lang="ru-RU" sz="2000" dirty="0" smtClean="0"/>
              <a:t>таблицами: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085360"/>
              </p:ext>
            </p:extLst>
          </p:nvPr>
        </p:nvGraphicFramePr>
        <p:xfrm>
          <a:off x="827585" y="1196749"/>
          <a:ext cx="7056783" cy="4176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706"/>
                <a:gridCol w="1066723"/>
                <a:gridCol w="1140964"/>
                <a:gridCol w="1629390"/>
              </a:tblGrid>
              <a:tr h="894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год, млн. 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млн. 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отклонения от исполнения 2013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бюджета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консолидированного бюджета МО "Зеленоградский район"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год, млн. 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млн. 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отклонения от исполнения 2013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бюджета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9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557194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МО «Зеленоградский район» за 2014 год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39552" y="3068960"/>
            <a:ext cx="8229600" cy="9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212900"/>
              </p:ext>
            </p:extLst>
          </p:nvPr>
        </p:nvGraphicFramePr>
        <p:xfrm>
          <a:off x="873932" y="1340768"/>
          <a:ext cx="76585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82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83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общего объема расходов бюджета МО «Зеленоградский район» за 2014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389890"/>
              </p:ext>
            </p:extLst>
          </p:nvPr>
        </p:nvGraphicFramePr>
        <p:xfrm>
          <a:off x="683568" y="1916832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6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ромышленность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25817"/>
              </p:ext>
            </p:extLst>
          </p:nvPr>
        </p:nvGraphicFramePr>
        <p:xfrm>
          <a:off x="755575" y="1150660"/>
          <a:ext cx="7632849" cy="21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4911"/>
                <a:gridCol w="1405052"/>
                <a:gridCol w="1329103"/>
                <a:gridCol w="1803783"/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год, млн.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год, млн.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52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Отгружено товаров собственного производства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выполнено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и услуг собственными силами предприятий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2 082,80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3 206,5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1844" y="498445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100" name="Picture 4" descr="C:\Users\user\AppData\Local\Microsoft\Windows\Temporary Internet Files\Content.Outlook\S6T3YLN2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9" y="3758731"/>
            <a:ext cx="3397553" cy="22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31" y="3910929"/>
            <a:ext cx="3523240" cy="21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2894"/>
            <a:ext cx="3350178" cy="1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86303"/>
            <a:ext cx="2803565" cy="186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19" y="1988840"/>
            <a:ext cx="2866405" cy="19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39" y="4112894"/>
            <a:ext cx="2249004" cy="18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50199"/>
              </p:ext>
            </p:extLst>
          </p:nvPr>
        </p:nvGraphicFramePr>
        <p:xfrm>
          <a:off x="267630" y="1988840"/>
          <a:ext cx="5672522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2522"/>
              </a:tblGrid>
              <a:tr h="1800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2014 году на территории Зеленоградского района были введены в эксплуатацию 4 новых гостиничных </a:t>
                      </a:r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</a:t>
                      </a:r>
                      <a:r>
                        <a:rPr lang="ru-RU" sz="2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мест </a:t>
                      </a:r>
                      <a:r>
                        <a:rPr lang="ru-RU" sz="2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6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Растениеводство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513304"/>
              </p:ext>
            </p:extLst>
          </p:nvPr>
        </p:nvGraphicFramePr>
        <p:xfrm>
          <a:off x="827584" y="1268760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8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году лидер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разведению крупного рогатого скота в Зеленоградском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районе КФХ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Тасалиев Д.М.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открыл магазин в г. Зеленоградске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38955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4184"/>
            <a:ext cx="31380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Антикризисные 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1277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4DD6-B3BB-4D9E-A59D-93C606ADA5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81"/>
      </p:ext>
    </p:extLst>
  </p:cSld>
  <p:clrMapOvr>
    <a:masterClrMapping/>
  </p:clrMapOvr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725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BatangChe</vt:lpstr>
      <vt:lpstr>Arial</vt:lpstr>
      <vt:lpstr>Calibri</vt:lpstr>
      <vt:lpstr>Times New Roman</vt:lpstr>
      <vt:lpstr>Wingdings</vt:lpstr>
      <vt:lpstr>400TGp_globalcity_light_ani</vt:lpstr>
      <vt:lpstr>Отчет главы  МО «Зеленоградский район»  В.Г. Губарова о результатах деятельности администрации и иных подведомственных органов местного самоуправления за 2014 год </vt:lpstr>
      <vt:lpstr>Динамика поступления доходов  районного  бюджета за  2013-2014 годы  представлена  таблицами: </vt:lpstr>
      <vt:lpstr>Структура налоговых доходов бюджета МО «Зеленоградский район» за 2014 год</vt:lpstr>
      <vt:lpstr>Структура общего объема расходов бюджета МО «Зеленоградский район» за 2014 год</vt:lpstr>
      <vt:lpstr>Промышленность</vt:lpstr>
      <vt:lpstr>Туризм</vt:lpstr>
      <vt:lpstr>Растениеводство</vt:lpstr>
      <vt:lpstr>Животноводство</vt:lpstr>
      <vt:lpstr>Антикризисные меры</vt:lpstr>
      <vt:lpstr>Дошкольное образование</vt:lpstr>
      <vt:lpstr>Общее образование </vt:lpstr>
      <vt:lpstr>Дополнительное образование</vt:lpstr>
      <vt:lpstr>Социальная защита населения Меры социальной поддержки:</vt:lpstr>
      <vt:lpstr>Социальная защита населения</vt:lpstr>
      <vt:lpstr>Здравоохранение</vt:lpstr>
      <vt:lpstr>Строительство </vt:lpstr>
      <vt:lpstr> Строительство В 2014 году сдан в эксплуатацию  физкультурно-оздоровительный  комплекс с универсальным спортивным залом и плавательным бассейном  в г. Зеленоградске. с общим объемом  финансирования 233,1 млн. рублей   </vt:lpstr>
      <vt:lpstr>Программа конкретных дел Общий размер финансовых средств по программе конкретных дел МО «Зеленоградский район» на 2014 год составил 19,9 млн. рублей. 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МО  «Зеленоградский район» о результатах деятельности за 2012 год </dc:title>
  <dc:creator>Дмитрий</dc:creator>
  <cp:lastModifiedBy>Павел Боровиков</cp:lastModifiedBy>
  <cp:revision>199</cp:revision>
  <cp:lastPrinted>2014-02-19T07:54:03Z</cp:lastPrinted>
  <dcterms:created xsi:type="dcterms:W3CDTF">2013-02-04T19:45:34Z</dcterms:created>
  <dcterms:modified xsi:type="dcterms:W3CDTF">2015-03-02T07:07:09Z</dcterms:modified>
</cp:coreProperties>
</file>